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tags/tag7.xml" ContentType="application/vnd.openxmlformats-officedocument.presentationml.tags+xml"/>
  <Override PartName="/ppt/diagrams/drawing3.xml" ContentType="application/vnd.ms-office.drawingml.diagramDrawing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  <p:sldMasterId id="2147483674" r:id="rId2"/>
    <p:sldMasterId id="2147483691" r:id="rId3"/>
  </p:sldMasterIdLst>
  <p:notesMasterIdLst>
    <p:notesMasterId r:id="rId16"/>
  </p:notesMasterIdLst>
  <p:handoutMasterIdLst>
    <p:handoutMasterId r:id="rId17"/>
  </p:handoutMasterIdLst>
  <p:sldIdLst>
    <p:sldId id="258" r:id="rId4"/>
    <p:sldId id="387" r:id="rId5"/>
    <p:sldId id="388" r:id="rId6"/>
    <p:sldId id="389" r:id="rId7"/>
    <p:sldId id="394" r:id="rId8"/>
    <p:sldId id="377" r:id="rId9"/>
    <p:sldId id="355" r:id="rId10"/>
    <p:sldId id="374" r:id="rId11"/>
    <p:sldId id="376" r:id="rId12"/>
    <p:sldId id="399" r:id="rId13"/>
    <p:sldId id="400" r:id="rId14"/>
    <p:sldId id="368" r:id="rId15"/>
  </p:sldIdLst>
  <p:sldSz cx="9144000" cy="6858000" type="screen4x3"/>
  <p:notesSz cx="6797675" cy="9928225"/>
  <p:embeddedFontLst>
    <p:embeddedFont>
      <p:font typeface="Franklin Gothic Book" charset="0"/>
      <p:regular r:id="rId18"/>
      <p:italic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Bodoni MT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</p:showPr>
  <p:clrMru>
    <a:srgbClr val="00B8D4"/>
    <a:srgbClr val="E22B52"/>
    <a:srgbClr val="FAA61A"/>
    <a:srgbClr val="E74267"/>
    <a:srgbClr val="2A2A86"/>
    <a:srgbClr val="6B001E"/>
    <a:srgbClr val="EF4E6E"/>
    <a:srgbClr val="E8051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9" autoAdjust="0"/>
    <p:restoredTop sz="58981" autoAdjust="0"/>
  </p:normalViewPr>
  <p:slideViewPr>
    <p:cSldViewPr snapToGrid="0">
      <p:cViewPr varScale="1">
        <p:scale>
          <a:sx n="100" d="100"/>
          <a:sy n="100" d="100"/>
        </p:scale>
        <p:origin x="-108" y="-342"/>
      </p:cViewPr>
      <p:guideLst>
        <p:guide orient="horz" pos="3539"/>
        <p:guide orient="horz" pos="531"/>
        <p:guide orient="horz" pos="1995"/>
        <p:guide orient="horz" pos="4116"/>
        <p:guide orient="horz" pos="818"/>
        <p:guide orient="horz" pos="1643"/>
        <p:guide orient="horz" pos="3745"/>
        <p:guide orient="horz" pos="3569"/>
        <p:guide pos="2881"/>
        <p:guide pos="3004"/>
        <p:guide pos="792"/>
        <p:guide pos="227"/>
        <p:guide pos="5457"/>
        <p:guide pos="5533"/>
        <p:guide pos="42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1884" y="-7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KEV1DTA1\BAS\BAS\Promomaterials\Presentations\Presentations\2015\2015_SBI_Kyiv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7"/>
  <c:chart>
    <c:title>
      <c:tx>
        <c:rich>
          <a:bodyPr/>
          <a:lstStyle/>
          <a:p>
            <a:pPr>
              <a:defRPr sz="1400"/>
            </a:pPr>
            <a:r>
              <a:rPr lang="uk-UA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Реалізовані</a:t>
            </a:r>
            <a:r>
              <a:rPr lang="uk-UA" sz="14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проекти</a:t>
            </a:r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69951194179040277"/>
          <c:y val="0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Sheet2!$B$3</c:f>
              <c:strCache>
                <c:ptCount val="1"/>
                <c:pt idx="0">
                  <c:v>Українські консультанти</c:v>
                </c:pt>
              </c:strCache>
            </c:strRef>
          </c:tx>
          <c:dLbls>
            <c:dLbl>
              <c:idx val="5"/>
              <c:layout>
                <c:manualLayout>
                  <c:x val="-2.9549672301114427E-3"/>
                  <c:y val="2.8291854240044473E-17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/>
                      <a:t>11</a:t>
                    </a:r>
                    <a:r>
                      <a:rPr lang="en-US" dirty="0" smtClean="0"/>
                      <a:t>6</a:t>
                    </a:r>
                    <a:endParaRPr lang="uk-UA" dirty="0" smtClean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Sheet2!$A$4:$A$9</c:f>
              <c:strCache>
                <c:ptCount val="6"/>
                <c:pt idx="0">
                  <c:v>...2010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Sheet2!$B$4:$B$9</c:f>
              <c:numCache>
                <c:formatCode>General</c:formatCode>
                <c:ptCount val="6"/>
                <c:pt idx="0">
                  <c:v>45</c:v>
                </c:pt>
                <c:pt idx="1">
                  <c:v>53</c:v>
                </c:pt>
                <c:pt idx="2">
                  <c:v>70</c:v>
                </c:pt>
                <c:pt idx="3">
                  <c:v>72</c:v>
                </c:pt>
                <c:pt idx="4">
                  <c:v>83</c:v>
                </c:pt>
                <c:pt idx="5">
                  <c:v>116</c:v>
                </c:pt>
              </c:numCache>
            </c:numRef>
          </c:val>
        </c:ser>
        <c:ser>
          <c:idx val="1"/>
          <c:order val="1"/>
          <c:tx>
            <c:strRef>
              <c:f>Sheet2!$C$3</c:f>
              <c:strCache>
                <c:ptCount val="1"/>
                <c:pt idx="0">
                  <c:v>Іноземні консультанти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Sheet2!$A$4:$A$9</c:f>
              <c:strCache>
                <c:ptCount val="6"/>
                <c:pt idx="0">
                  <c:v>...2010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Sheet2!$C$4:$C$9</c:f>
              <c:numCache>
                <c:formatCode>General</c:formatCode>
                <c:ptCount val="6"/>
                <c:pt idx="0">
                  <c:v>56</c:v>
                </c:pt>
                <c:pt idx="1">
                  <c:v>5</c:v>
                </c:pt>
                <c:pt idx="2">
                  <c:v>15</c:v>
                </c:pt>
                <c:pt idx="3">
                  <c:v>7</c:v>
                </c:pt>
                <c:pt idx="4">
                  <c:v>8</c:v>
                </c:pt>
                <c:pt idx="5">
                  <c:v>12</c:v>
                </c:pt>
              </c:numCache>
            </c:numRef>
          </c:val>
        </c:ser>
        <c:gapWidth val="155"/>
        <c:axId val="58727040"/>
        <c:axId val="60768640"/>
      </c:barChart>
      <c:catAx>
        <c:axId val="5872704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0768640"/>
        <c:crossesAt val="0"/>
        <c:auto val="1"/>
        <c:lblAlgn val="ctr"/>
        <c:lblOffset val="100"/>
      </c:catAx>
      <c:valAx>
        <c:axId val="60768640"/>
        <c:scaling>
          <c:orientation val="minMax"/>
          <c:min val="0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tickLblPos val="none"/>
        <c:crossAx val="58727040"/>
        <c:crosses val="autoZero"/>
        <c:crossBetween val="between"/>
      </c:valAx>
      <c:spPr>
        <a:noFill/>
      </c:spPr>
    </c:plotArea>
    <c:legend>
      <c:legendPos val="b"/>
      <c:legendEntry>
        <c:idx val="0"/>
        <c:txPr>
          <a:bodyPr/>
          <a:lstStyle/>
          <a:p>
            <a:pPr>
              <a:defRPr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</c:chart>
  <c:spPr>
    <a:ln>
      <a:solidFill>
        <a:schemeClr val="bg1">
          <a:lumMod val="85000"/>
        </a:schemeClr>
      </a:solidFill>
    </a:ln>
  </c:spPr>
  <c:txPr>
    <a:bodyPr/>
    <a:lstStyle/>
    <a:p>
      <a:pPr>
        <a:defRPr sz="12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FB16EC-49E3-4F81-81D3-18779210FED1}" type="doc">
      <dgm:prSet loTypeId="urn:microsoft.com/office/officeart/2005/8/layout/vList5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GB"/>
        </a:p>
      </dgm:t>
    </dgm:pt>
    <dgm:pt modelId="{6C4BFA20-1215-41B7-984D-A2B318B0B934}">
      <dgm:prSet phldrT="[Text]"/>
      <dgm:spPr/>
      <dgm:t>
        <a:bodyPr/>
        <a:lstStyle/>
        <a:p>
          <a:r>
            <a:rPr lang="uk-UA" b="1" noProof="0" dirty="0" smtClean="0"/>
            <a:t>СТРАТЕГІЯ</a:t>
          </a:r>
          <a:endParaRPr lang="uk-UA" b="1" noProof="0" dirty="0"/>
        </a:p>
      </dgm:t>
    </dgm:pt>
    <dgm:pt modelId="{7B6FB48A-03EE-4598-838A-44BE25D7B810}" type="parTrans" cxnId="{8ABC0219-2150-43D1-96D5-942F4390084D}">
      <dgm:prSet/>
      <dgm:spPr/>
      <dgm:t>
        <a:bodyPr/>
        <a:lstStyle/>
        <a:p>
          <a:endParaRPr lang="en-GB"/>
        </a:p>
      </dgm:t>
    </dgm:pt>
    <dgm:pt modelId="{28868B41-B18B-4C08-A001-14CDA3287A90}" type="sibTrans" cxnId="{8ABC0219-2150-43D1-96D5-942F4390084D}">
      <dgm:prSet/>
      <dgm:spPr/>
      <dgm:t>
        <a:bodyPr/>
        <a:lstStyle/>
        <a:p>
          <a:endParaRPr lang="en-GB"/>
        </a:p>
      </dgm:t>
    </dgm:pt>
    <dgm:pt modelId="{72678889-A23A-440D-BF7D-C75AD0EB76C9}">
      <dgm:prSet phldrT="[Text]" custT="1"/>
      <dgm:spPr/>
      <dgm:t>
        <a:bodyPr/>
        <a:lstStyle/>
        <a:p>
          <a:r>
            <a:rPr lang="uk-UA" sz="1800" noProof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стра­тегічне планування</a:t>
          </a:r>
          <a:endParaRPr lang="uk-UA" sz="1800" noProof="0" dirty="0"/>
        </a:p>
      </dgm:t>
    </dgm:pt>
    <dgm:pt modelId="{AFCA7F37-292E-45EE-A605-8B1F6286D5C0}" type="parTrans" cxnId="{F60325B4-2519-4EA0-A406-5F605D023423}">
      <dgm:prSet/>
      <dgm:spPr/>
      <dgm:t>
        <a:bodyPr/>
        <a:lstStyle/>
        <a:p>
          <a:endParaRPr lang="en-GB"/>
        </a:p>
      </dgm:t>
    </dgm:pt>
    <dgm:pt modelId="{1E346A91-A19D-4155-9173-864DCEDAD80F}" type="sibTrans" cxnId="{F60325B4-2519-4EA0-A406-5F605D023423}">
      <dgm:prSet/>
      <dgm:spPr/>
      <dgm:t>
        <a:bodyPr/>
        <a:lstStyle/>
        <a:p>
          <a:endParaRPr lang="en-GB"/>
        </a:p>
      </dgm:t>
    </dgm:pt>
    <dgm:pt modelId="{A4F917A1-5AD7-4F43-BBA4-42A5980076D5}">
      <dgm:prSet phldrT="[Text]"/>
      <dgm:spPr/>
      <dgm:t>
        <a:bodyPr/>
        <a:lstStyle/>
        <a:p>
          <a:r>
            <a:rPr lang="uk-UA" b="1" noProof="0" dirty="0" smtClean="0"/>
            <a:t>МАРКЕТИНГ</a:t>
          </a:r>
          <a:endParaRPr lang="uk-UA" noProof="0" dirty="0"/>
        </a:p>
      </dgm:t>
    </dgm:pt>
    <dgm:pt modelId="{22ED30A9-6B43-43D0-B9C7-E4A081E39AEC}" type="parTrans" cxnId="{4D7A84F7-BC3B-4E01-B1A3-D0B6E39A65FF}">
      <dgm:prSet/>
      <dgm:spPr/>
      <dgm:t>
        <a:bodyPr/>
        <a:lstStyle/>
        <a:p>
          <a:endParaRPr lang="en-GB"/>
        </a:p>
      </dgm:t>
    </dgm:pt>
    <dgm:pt modelId="{F7F9F0E3-618C-41F7-A39A-7B99F54B67B3}" type="sibTrans" cxnId="{4D7A84F7-BC3B-4E01-B1A3-D0B6E39A65FF}">
      <dgm:prSet/>
      <dgm:spPr/>
      <dgm:t>
        <a:bodyPr/>
        <a:lstStyle/>
        <a:p>
          <a:endParaRPr lang="en-GB"/>
        </a:p>
      </dgm:t>
    </dgm:pt>
    <dgm:pt modelId="{963D17D1-D703-443E-A847-1F38CFB6162F}">
      <dgm:prSet phldrT="[Text]" custT="1"/>
      <dgm:spPr/>
      <dgm:t>
        <a:bodyPr/>
        <a:lstStyle/>
        <a:p>
          <a:r>
            <a:rPr lang="uk-UA" sz="1800" noProof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підготовка маркетингових стратегій</a:t>
          </a:r>
          <a:endParaRPr lang="uk-UA" sz="1800" noProof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A95311-358D-4555-B646-54C2667F1DA8}" type="parTrans" cxnId="{7FB3F882-F065-46E1-9BD1-09433E9D8F7C}">
      <dgm:prSet/>
      <dgm:spPr/>
      <dgm:t>
        <a:bodyPr/>
        <a:lstStyle/>
        <a:p>
          <a:endParaRPr lang="en-GB"/>
        </a:p>
      </dgm:t>
    </dgm:pt>
    <dgm:pt modelId="{4C5C7EB1-6318-4E3C-BA83-DDDC69391D7A}" type="sibTrans" cxnId="{7FB3F882-F065-46E1-9BD1-09433E9D8F7C}">
      <dgm:prSet/>
      <dgm:spPr/>
      <dgm:t>
        <a:bodyPr/>
        <a:lstStyle/>
        <a:p>
          <a:endParaRPr lang="en-GB"/>
        </a:p>
      </dgm:t>
    </dgm:pt>
    <dgm:pt modelId="{2DA4B290-7C6A-4E07-AE79-512C56E983A7}">
      <dgm:prSet phldrT="[Text]"/>
      <dgm:spPr/>
      <dgm:t>
        <a:bodyPr/>
        <a:lstStyle/>
        <a:p>
          <a:r>
            <a:rPr lang="uk-UA" b="1" noProof="0" dirty="0" smtClean="0"/>
            <a:t>ІНФОРМАЦІЙНІ </a:t>
          </a:r>
          <a:br>
            <a:rPr lang="uk-UA" b="1" noProof="0" dirty="0" smtClean="0"/>
          </a:br>
          <a:r>
            <a:rPr lang="uk-UA" b="1" noProof="0" dirty="0" smtClean="0"/>
            <a:t>ТЕХНОЛОГІЇ</a:t>
          </a:r>
          <a:endParaRPr lang="uk-UA" noProof="0" dirty="0"/>
        </a:p>
      </dgm:t>
    </dgm:pt>
    <dgm:pt modelId="{DFDC37C9-D96A-459E-94E1-1503062E1433}" type="parTrans" cxnId="{FE866A15-C224-4D78-B08A-11BEB22905BA}">
      <dgm:prSet/>
      <dgm:spPr/>
      <dgm:t>
        <a:bodyPr/>
        <a:lstStyle/>
        <a:p>
          <a:endParaRPr lang="en-GB"/>
        </a:p>
      </dgm:t>
    </dgm:pt>
    <dgm:pt modelId="{246CC5D6-1F21-4CDE-BE23-4D0E42E88FB7}" type="sibTrans" cxnId="{FE866A15-C224-4D78-B08A-11BEB22905BA}">
      <dgm:prSet/>
      <dgm:spPr/>
      <dgm:t>
        <a:bodyPr/>
        <a:lstStyle/>
        <a:p>
          <a:endParaRPr lang="en-GB"/>
        </a:p>
      </dgm:t>
    </dgm:pt>
    <dgm:pt modelId="{E1C35959-4546-4E0B-88EC-2657B8F98820}">
      <dgm:prSet phldrT="[Text]" custT="1"/>
      <dgm:spPr/>
      <dgm:t>
        <a:bodyPr/>
        <a:lstStyle/>
        <a:p>
          <a:r>
            <a:rPr lang="uk-UA" sz="1800" noProof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розробка інформаційних систем, корпоративних порталів, CRM</a:t>
          </a:r>
          <a:endParaRPr lang="uk-UA" sz="1800" noProof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10AD7A-9A69-4EF6-A34B-CCD80D718968}" type="parTrans" cxnId="{ED4F7F85-9326-449F-BBDD-4308CE61D5AE}">
      <dgm:prSet/>
      <dgm:spPr/>
      <dgm:t>
        <a:bodyPr/>
        <a:lstStyle/>
        <a:p>
          <a:endParaRPr lang="en-GB"/>
        </a:p>
      </dgm:t>
    </dgm:pt>
    <dgm:pt modelId="{BD19F765-93BC-47A6-A9E0-6133AC002F1D}" type="sibTrans" cxnId="{ED4F7F85-9326-449F-BBDD-4308CE61D5AE}">
      <dgm:prSet/>
      <dgm:spPr/>
      <dgm:t>
        <a:bodyPr/>
        <a:lstStyle/>
        <a:p>
          <a:endParaRPr lang="en-GB"/>
        </a:p>
      </dgm:t>
    </dgm:pt>
    <dgm:pt modelId="{E2428D41-6F5C-49D7-AF19-42D33B27FF61}">
      <dgm:prSet custT="1"/>
      <dgm:spPr/>
      <dgm:t>
        <a:bodyPr/>
        <a:lstStyle/>
        <a:p>
          <a:r>
            <a:rPr lang="uk-UA" sz="1800" noProof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бізнес-план</a:t>
          </a:r>
          <a:endParaRPr lang="uk-UA" sz="1800" noProof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7A48C2-00AE-458B-95A8-7761B2FDE563}" type="parTrans" cxnId="{75CE2809-6202-4A79-8265-A6D99B42F668}">
      <dgm:prSet/>
      <dgm:spPr/>
      <dgm:t>
        <a:bodyPr/>
        <a:lstStyle/>
        <a:p>
          <a:endParaRPr lang="en-GB"/>
        </a:p>
      </dgm:t>
    </dgm:pt>
    <dgm:pt modelId="{552142D9-FCAD-4FBA-A515-82658ED73EA7}" type="sibTrans" cxnId="{75CE2809-6202-4A79-8265-A6D99B42F668}">
      <dgm:prSet/>
      <dgm:spPr/>
      <dgm:t>
        <a:bodyPr/>
        <a:lstStyle/>
        <a:p>
          <a:endParaRPr lang="en-GB"/>
        </a:p>
      </dgm:t>
    </dgm:pt>
    <dgm:pt modelId="{FAE22342-4526-4052-AFD1-8EFB0716CA47}">
      <dgm:prSet custT="1"/>
      <dgm:spPr/>
      <dgm:t>
        <a:bodyPr/>
        <a:lstStyle/>
        <a:p>
          <a:r>
            <a:rPr lang="uk-UA" sz="1800" noProof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стратегія виходу на експорт</a:t>
          </a:r>
          <a:endParaRPr lang="uk-UA" sz="1800" noProof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BC77AE-9243-478B-863D-111C0F509F30}" type="parTrans" cxnId="{AB18DD50-06D5-4671-8DF7-659D9C9BC968}">
      <dgm:prSet/>
      <dgm:spPr/>
      <dgm:t>
        <a:bodyPr/>
        <a:lstStyle/>
        <a:p>
          <a:endParaRPr lang="en-GB"/>
        </a:p>
      </dgm:t>
    </dgm:pt>
    <dgm:pt modelId="{45B07026-CE98-4DAD-B1F2-B55E3CACADE7}" type="sibTrans" cxnId="{AB18DD50-06D5-4671-8DF7-659D9C9BC968}">
      <dgm:prSet/>
      <dgm:spPr/>
      <dgm:t>
        <a:bodyPr/>
        <a:lstStyle/>
        <a:p>
          <a:endParaRPr lang="en-GB"/>
        </a:p>
      </dgm:t>
    </dgm:pt>
    <dgm:pt modelId="{8A9C132B-11C6-4B63-BAEA-52C8323E58D5}">
      <dgm:prSet custT="1"/>
      <dgm:spPr/>
      <dgm:t>
        <a:bodyPr/>
        <a:lstStyle/>
        <a:p>
          <a:r>
            <a:rPr lang="uk-UA" sz="1800" noProof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техніко-економічне обґрунтування</a:t>
          </a:r>
          <a:endParaRPr lang="uk-UA" sz="1800" noProof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AB3D32-C7B8-48E6-A933-9DAAB7CAFF11}" type="parTrans" cxnId="{2779A7B8-5F64-4C1A-9877-5D070961A541}">
      <dgm:prSet/>
      <dgm:spPr/>
      <dgm:t>
        <a:bodyPr/>
        <a:lstStyle/>
        <a:p>
          <a:endParaRPr lang="en-GB"/>
        </a:p>
      </dgm:t>
    </dgm:pt>
    <dgm:pt modelId="{D1E3840E-FFCA-481F-8A73-B645C37C51BC}" type="sibTrans" cxnId="{2779A7B8-5F64-4C1A-9877-5D070961A541}">
      <dgm:prSet/>
      <dgm:spPr/>
      <dgm:t>
        <a:bodyPr/>
        <a:lstStyle/>
        <a:p>
          <a:endParaRPr lang="en-GB"/>
        </a:p>
      </dgm:t>
    </dgm:pt>
    <dgm:pt modelId="{F3E7FA47-293F-46EC-AE36-9E49F00F377A}">
      <dgm:prSet phldrT="[Text]" custT="1"/>
      <dgm:spPr/>
      <dgm:t>
        <a:bodyPr/>
        <a:lstStyle/>
        <a:p>
          <a:r>
            <a:rPr lang="uk-UA" sz="1800" noProof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розробка комунікацій­них кампаній, веб-платформ</a:t>
          </a:r>
          <a:endParaRPr lang="uk-UA" sz="1800" noProof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28E62D-7054-44E9-BB68-591DD2B99EEB}" type="parTrans" cxnId="{CEFD25BC-F754-46EA-823E-300C5F354049}">
      <dgm:prSet/>
      <dgm:spPr/>
      <dgm:t>
        <a:bodyPr/>
        <a:lstStyle/>
        <a:p>
          <a:endParaRPr lang="en-GB"/>
        </a:p>
      </dgm:t>
    </dgm:pt>
    <dgm:pt modelId="{4B1F2BED-634D-41DE-9379-9F1BF6FD98A1}" type="sibTrans" cxnId="{CEFD25BC-F754-46EA-823E-300C5F354049}">
      <dgm:prSet/>
      <dgm:spPr/>
      <dgm:t>
        <a:bodyPr/>
        <a:lstStyle/>
        <a:p>
          <a:endParaRPr lang="en-GB"/>
        </a:p>
      </dgm:t>
    </dgm:pt>
    <dgm:pt modelId="{02CEB52D-73E1-4A0D-A91D-3DE7215C8C0B}">
      <dgm:prSet phldrT="[Text]" custT="1"/>
      <dgm:spPr/>
      <dgm:t>
        <a:bodyPr/>
        <a:lstStyle/>
        <a:p>
          <a:r>
            <a:rPr lang="uk-UA" sz="1800" noProof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ринкове пози­ціювання </a:t>
          </a:r>
          <a:endParaRPr lang="uk-UA" sz="1800" noProof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900EBF-3504-4DA5-B2AF-C92EF90E7E78}" type="parTrans" cxnId="{FFDB5924-C2E0-4D2D-A3AA-E8ED5EE0498B}">
      <dgm:prSet/>
      <dgm:spPr/>
      <dgm:t>
        <a:bodyPr/>
        <a:lstStyle/>
        <a:p>
          <a:endParaRPr lang="en-GB"/>
        </a:p>
      </dgm:t>
    </dgm:pt>
    <dgm:pt modelId="{56ECB34D-60A1-4C14-A3F8-6A735EFE7D99}" type="sibTrans" cxnId="{FFDB5924-C2E0-4D2D-A3AA-E8ED5EE0498B}">
      <dgm:prSet/>
      <dgm:spPr/>
      <dgm:t>
        <a:bodyPr/>
        <a:lstStyle/>
        <a:p>
          <a:endParaRPr lang="en-GB"/>
        </a:p>
      </dgm:t>
    </dgm:pt>
    <dgm:pt modelId="{B1C3219B-99AA-4896-8216-33F00B4BAE83}">
      <dgm:prSet phldrT="[Text]" custT="1"/>
      <dgm:spPr/>
      <dgm:t>
        <a:bodyPr/>
        <a:lstStyle/>
        <a:p>
          <a:r>
            <a:rPr lang="uk-UA" sz="1800" noProof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автоматизація фінансового облі­ку</a:t>
          </a:r>
          <a:endParaRPr lang="uk-UA" sz="1800" noProof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5395C1-D578-4D0F-AE9A-485C343E1B98}" type="parTrans" cxnId="{D8E71295-2739-443A-9F43-65112E627C39}">
      <dgm:prSet/>
      <dgm:spPr/>
      <dgm:t>
        <a:bodyPr/>
        <a:lstStyle/>
        <a:p>
          <a:endParaRPr lang="en-GB"/>
        </a:p>
      </dgm:t>
    </dgm:pt>
    <dgm:pt modelId="{56720F29-DC6E-4ACF-B4D5-A9703BD44B69}" type="sibTrans" cxnId="{D8E71295-2739-443A-9F43-65112E627C39}">
      <dgm:prSet/>
      <dgm:spPr/>
      <dgm:t>
        <a:bodyPr/>
        <a:lstStyle/>
        <a:p>
          <a:endParaRPr lang="en-GB"/>
        </a:p>
      </dgm:t>
    </dgm:pt>
    <dgm:pt modelId="{2509D80F-2861-4123-A411-D4F3D1F58641}" type="pres">
      <dgm:prSet presAssocID="{29FB16EC-49E3-4F81-81D3-18779210FED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59F673B-2579-4392-862C-C7EA9CDFA395}" type="pres">
      <dgm:prSet presAssocID="{6C4BFA20-1215-41B7-984D-A2B318B0B934}" presName="linNode" presStyleCnt="0"/>
      <dgm:spPr/>
    </dgm:pt>
    <dgm:pt modelId="{C48057FA-8D2B-46AE-897F-8524CAF4CDB4}" type="pres">
      <dgm:prSet presAssocID="{6C4BFA20-1215-41B7-984D-A2B318B0B934}" presName="parentText" presStyleLbl="node1" presStyleIdx="0" presStyleCnt="3" custScaleX="5491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5547A1-2367-4A8B-B14B-9DFBAF083014}" type="pres">
      <dgm:prSet presAssocID="{6C4BFA20-1215-41B7-984D-A2B318B0B934}" presName="descendantText" presStyleLbl="alignAccFollowNode1" presStyleIdx="0" presStyleCnt="3" custScaleX="1246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A5576A-23F6-465C-83B6-05F22EB9A786}" type="pres">
      <dgm:prSet presAssocID="{28868B41-B18B-4C08-A001-14CDA3287A90}" presName="sp" presStyleCnt="0"/>
      <dgm:spPr/>
    </dgm:pt>
    <dgm:pt modelId="{A81E3B02-D8B8-4559-859A-3758AAE0285A}" type="pres">
      <dgm:prSet presAssocID="{A4F917A1-5AD7-4F43-BBA4-42A5980076D5}" presName="linNode" presStyleCnt="0"/>
      <dgm:spPr/>
    </dgm:pt>
    <dgm:pt modelId="{8F4C57F2-B7A5-4670-95B3-C4C9D497F84F}" type="pres">
      <dgm:prSet presAssocID="{A4F917A1-5AD7-4F43-BBA4-42A5980076D5}" presName="parentText" presStyleLbl="node1" presStyleIdx="1" presStyleCnt="3" custScaleX="5491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EBEFBA-8900-4791-92A0-9F86326D4890}" type="pres">
      <dgm:prSet presAssocID="{A4F917A1-5AD7-4F43-BBA4-42A5980076D5}" presName="descendantText" presStyleLbl="alignAccFollowNode1" presStyleIdx="1" presStyleCnt="3" custScaleX="1246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028686-D9B3-4846-95DA-3C23B0197804}" type="pres">
      <dgm:prSet presAssocID="{F7F9F0E3-618C-41F7-A39A-7B99F54B67B3}" presName="sp" presStyleCnt="0"/>
      <dgm:spPr/>
    </dgm:pt>
    <dgm:pt modelId="{F6D17F72-85D7-411D-A7A0-157353382211}" type="pres">
      <dgm:prSet presAssocID="{2DA4B290-7C6A-4E07-AE79-512C56E983A7}" presName="linNode" presStyleCnt="0"/>
      <dgm:spPr/>
    </dgm:pt>
    <dgm:pt modelId="{129F46DB-6553-4919-ACAF-69B03831DBBE}" type="pres">
      <dgm:prSet presAssocID="{2DA4B290-7C6A-4E07-AE79-512C56E983A7}" presName="parentText" presStyleLbl="node1" presStyleIdx="2" presStyleCnt="3" custScaleX="5491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9BCB4C-00E6-4825-8E68-FC227728704A}" type="pres">
      <dgm:prSet presAssocID="{2DA4B290-7C6A-4E07-AE79-512C56E983A7}" presName="descendantText" presStyleLbl="alignAccFollowNode1" presStyleIdx="2" presStyleCnt="3" custScaleX="1246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F59DF2B-D46E-4BD3-9D4F-EFC7B502FE87}" type="presOf" srcId="{6C4BFA20-1215-41B7-984D-A2B318B0B934}" destId="{C48057FA-8D2B-46AE-897F-8524CAF4CDB4}" srcOrd="0" destOrd="0" presId="urn:microsoft.com/office/officeart/2005/8/layout/vList5"/>
    <dgm:cxn modelId="{343B31F3-42AF-4570-AA04-A5A1CB51B074}" type="presOf" srcId="{E1C35959-4546-4E0B-88EC-2657B8F98820}" destId="{499BCB4C-00E6-4825-8E68-FC227728704A}" srcOrd="0" destOrd="0" presId="urn:microsoft.com/office/officeart/2005/8/layout/vList5"/>
    <dgm:cxn modelId="{CEFD25BC-F754-46EA-823E-300C5F354049}" srcId="{A4F917A1-5AD7-4F43-BBA4-42A5980076D5}" destId="{F3E7FA47-293F-46EC-AE36-9E49F00F377A}" srcOrd="1" destOrd="0" parTransId="{7228E62D-7054-44E9-BB68-591DD2B99EEB}" sibTransId="{4B1F2BED-634D-41DE-9379-9F1BF6FD98A1}"/>
    <dgm:cxn modelId="{75CE2809-6202-4A79-8265-A6D99B42F668}" srcId="{6C4BFA20-1215-41B7-984D-A2B318B0B934}" destId="{E2428D41-6F5C-49D7-AF19-42D33B27FF61}" srcOrd="1" destOrd="0" parTransId="{0D7A48C2-00AE-458B-95A8-7761B2FDE563}" sibTransId="{552142D9-FCAD-4FBA-A515-82658ED73EA7}"/>
    <dgm:cxn modelId="{0CD3A9E3-CE3E-4C39-BE56-2BF30E3C7A20}" type="presOf" srcId="{8A9C132B-11C6-4B63-BAEA-52C8323E58D5}" destId="{A85547A1-2367-4A8B-B14B-9DFBAF083014}" srcOrd="0" destOrd="3" presId="urn:microsoft.com/office/officeart/2005/8/layout/vList5"/>
    <dgm:cxn modelId="{AB18DD50-06D5-4671-8DF7-659D9C9BC968}" srcId="{6C4BFA20-1215-41B7-984D-A2B318B0B934}" destId="{FAE22342-4526-4052-AFD1-8EFB0716CA47}" srcOrd="2" destOrd="0" parTransId="{BDBC77AE-9243-478B-863D-111C0F509F30}" sibTransId="{45B07026-CE98-4DAD-B1F2-B55E3CACADE7}"/>
    <dgm:cxn modelId="{19B62BA7-FDCA-4C74-9390-71E53274F97F}" type="presOf" srcId="{72678889-A23A-440D-BF7D-C75AD0EB76C9}" destId="{A85547A1-2367-4A8B-B14B-9DFBAF083014}" srcOrd="0" destOrd="0" presId="urn:microsoft.com/office/officeart/2005/8/layout/vList5"/>
    <dgm:cxn modelId="{46968CF2-AD57-4489-9504-3E10AA1DB900}" type="presOf" srcId="{A4F917A1-5AD7-4F43-BBA4-42A5980076D5}" destId="{8F4C57F2-B7A5-4670-95B3-C4C9D497F84F}" srcOrd="0" destOrd="0" presId="urn:microsoft.com/office/officeart/2005/8/layout/vList5"/>
    <dgm:cxn modelId="{FFDB5924-C2E0-4D2D-A3AA-E8ED5EE0498B}" srcId="{A4F917A1-5AD7-4F43-BBA4-42A5980076D5}" destId="{02CEB52D-73E1-4A0D-A91D-3DE7215C8C0B}" srcOrd="2" destOrd="0" parTransId="{70900EBF-3504-4DA5-B2AF-C92EF90E7E78}" sibTransId="{56ECB34D-60A1-4C14-A3F8-6A735EFE7D99}"/>
    <dgm:cxn modelId="{FE866A15-C224-4D78-B08A-11BEB22905BA}" srcId="{29FB16EC-49E3-4F81-81D3-18779210FED1}" destId="{2DA4B290-7C6A-4E07-AE79-512C56E983A7}" srcOrd="2" destOrd="0" parTransId="{DFDC37C9-D96A-459E-94E1-1503062E1433}" sibTransId="{246CC5D6-1F21-4CDE-BE23-4D0E42E88FB7}"/>
    <dgm:cxn modelId="{ED4F7F85-9326-449F-BBDD-4308CE61D5AE}" srcId="{2DA4B290-7C6A-4E07-AE79-512C56E983A7}" destId="{E1C35959-4546-4E0B-88EC-2657B8F98820}" srcOrd="0" destOrd="0" parTransId="{8B10AD7A-9A69-4EF6-A34B-CCD80D718968}" sibTransId="{BD19F765-93BC-47A6-A9E0-6133AC002F1D}"/>
    <dgm:cxn modelId="{8ABC0219-2150-43D1-96D5-942F4390084D}" srcId="{29FB16EC-49E3-4F81-81D3-18779210FED1}" destId="{6C4BFA20-1215-41B7-984D-A2B318B0B934}" srcOrd="0" destOrd="0" parTransId="{7B6FB48A-03EE-4598-838A-44BE25D7B810}" sibTransId="{28868B41-B18B-4C08-A001-14CDA3287A90}"/>
    <dgm:cxn modelId="{F3EE00FF-77DB-4BF9-98FD-379A7DAFA121}" type="presOf" srcId="{B1C3219B-99AA-4896-8216-33F00B4BAE83}" destId="{499BCB4C-00E6-4825-8E68-FC227728704A}" srcOrd="0" destOrd="1" presId="urn:microsoft.com/office/officeart/2005/8/layout/vList5"/>
    <dgm:cxn modelId="{5425DC75-AEB6-4452-8AE1-A13F4EA7E8B5}" type="presOf" srcId="{29FB16EC-49E3-4F81-81D3-18779210FED1}" destId="{2509D80F-2861-4123-A411-D4F3D1F58641}" srcOrd="0" destOrd="0" presId="urn:microsoft.com/office/officeart/2005/8/layout/vList5"/>
    <dgm:cxn modelId="{2779A7B8-5F64-4C1A-9877-5D070961A541}" srcId="{6C4BFA20-1215-41B7-984D-A2B318B0B934}" destId="{8A9C132B-11C6-4B63-BAEA-52C8323E58D5}" srcOrd="3" destOrd="0" parTransId="{93AB3D32-C7B8-48E6-A933-9DAAB7CAFF11}" sibTransId="{D1E3840E-FFCA-481F-8A73-B645C37C51BC}"/>
    <dgm:cxn modelId="{CF971A85-46A1-491E-B2F4-8ADE42F59337}" type="presOf" srcId="{F3E7FA47-293F-46EC-AE36-9E49F00F377A}" destId="{A7EBEFBA-8900-4791-92A0-9F86326D4890}" srcOrd="0" destOrd="1" presId="urn:microsoft.com/office/officeart/2005/8/layout/vList5"/>
    <dgm:cxn modelId="{F60325B4-2519-4EA0-A406-5F605D023423}" srcId="{6C4BFA20-1215-41B7-984D-A2B318B0B934}" destId="{72678889-A23A-440D-BF7D-C75AD0EB76C9}" srcOrd="0" destOrd="0" parTransId="{AFCA7F37-292E-45EE-A605-8B1F6286D5C0}" sibTransId="{1E346A91-A19D-4155-9173-864DCEDAD80F}"/>
    <dgm:cxn modelId="{D8E71295-2739-443A-9F43-65112E627C39}" srcId="{2DA4B290-7C6A-4E07-AE79-512C56E983A7}" destId="{B1C3219B-99AA-4896-8216-33F00B4BAE83}" srcOrd="1" destOrd="0" parTransId="{D35395C1-D578-4D0F-AE9A-485C343E1B98}" sibTransId="{56720F29-DC6E-4ACF-B4D5-A9703BD44B69}"/>
    <dgm:cxn modelId="{6898B5D9-3B53-42B5-AF9E-A696E3A910D3}" type="presOf" srcId="{E2428D41-6F5C-49D7-AF19-42D33B27FF61}" destId="{A85547A1-2367-4A8B-B14B-9DFBAF083014}" srcOrd="0" destOrd="1" presId="urn:microsoft.com/office/officeart/2005/8/layout/vList5"/>
    <dgm:cxn modelId="{7FB3F882-F065-46E1-9BD1-09433E9D8F7C}" srcId="{A4F917A1-5AD7-4F43-BBA4-42A5980076D5}" destId="{963D17D1-D703-443E-A847-1F38CFB6162F}" srcOrd="0" destOrd="0" parTransId="{77A95311-358D-4555-B646-54C2667F1DA8}" sibTransId="{4C5C7EB1-6318-4E3C-BA83-DDDC69391D7A}"/>
    <dgm:cxn modelId="{68440E27-B4D5-4ACD-B9EB-10786BA4C9C2}" type="presOf" srcId="{FAE22342-4526-4052-AFD1-8EFB0716CA47}" destId="{A85547A1-2367-4A8B-B14B-9DFBAF083014}" srcOrd="0" destOrd="2" presId="urn:microsoft.com/office/officeart/2005/8/layout/vList5"/>
    <dgm:cxn modelId="{4D7A84F7-BC3B-4E01-B1A3-D0B6E39A65FF}" srcId="{29FB16EC-49E3-4F81-81D3-18779210FED1}" destId="{A4F917A1-5AD7-4F43-BBA4-42A5980076D5}" srcOrd="1" destOrd="0" parTransId="{22ED30A9-6B43-43D0-B9C7-E4A081E39AEC}" sibTransId="{F7F9F0E3-618C-41F7-A39A-7B99F54B67B3}"/>
    <dgm:cxn modelId="{B7940C41-0EFD-4965-A090-3C5E331DA541}" type="presOf" srcId="{2DA4B290-7C6A-4E07-AE79-512C56E983A7}" destId="{129F46DB-6553-4919-ACAF-69B03831DBBE}" srcOrd="0" destOrd="0" presId="urn:microsoft.com/office/officeart/2005/8/layout/vList5"/>
    <dgm:cxn modelId="{A6CA206E-0564-46E2-8453-EC6465F0410E}" type="presOf" srcId="{963D17D1-D703-443E-A847-1F38CFB6162F}" destId="{A7EBEFBA-8900-4791-92A0-9F86326D4890}" srcOrd="0" destOrd="0" presId="urn:microsoft.com/office/officeart/2005/8/layout/vList5"/>
    <dgm:cxn modelId="{49820813-D1E3-442E-A9C3-37F6958C0C67}" type="presOf" srcId="{02CEB52D-73E1-4A0D-A91D-3DE7215C8C0B}" destId="{A7EBEFBA-8900-4791-92A0-9F86326D4890}" srcOrd="0" destOrd="2" presId="urn:microsoft.com/office/officeart/2005/8/layout/vList5"/>
    <dgm:cxn modelId="{EE437DA4-A34A-4537-A325-2BC2AAB7D712}" type="presParOf" srcId="{2509D80F-2861-4123-A411-D4F3D1F58641}" destId="{859F673B-2579-4392-862C-C7EA9CDFA395}" srcOrd="0" destOrd="0" presId="urn:microsoft.com/office/officeart/2005/8/layout/vList5"/>
    <dgm:cxn modelId="{64980D44-9B3C-41C6-9A7D-6259AAE2726E}" type="presParOf" srcId="{859F673B-2579-4392-862C-C7EA9CDFA395}" destId="{C48057FA-8D2B-46AE-897F-8524CAF4CDB4}" srcOrd="0" destOrd="0" presId="urn:microsoft.com/office/officeart/2005/8/layout/vList5"/>
    <dgm:cxn modelId="{AD6F0E5C-17C9-497A-ADC6-B729BE9F6F07}" type="presParOf" srcId="{859F673B-2579-4392-862C-C7EA9CDFA395}" destId="{A85547A1-2367-4A8B-B14B-9DFBAF083014}" srcOrd="1" destOrd="0" presId="urn:microsoft.com/office/officeart/2005/8/layout/vList5"/>
    <dgm:cxn modelId="{4DBC8E0E-192B-40B8-8727-401903A91BE7}" type="presParOf" srcId="{2509D80F-2861-4123-A411-D4F3D1F58641}" destId="{6AA5576A-23F6-465C-83B6-05F22EB9A786}" srcOrd="1" destOrd="0" presId="urn:microsoft.com/office/officeart/2005/8/layout/vList5"/>
    <dgm:cxn modelId="{FC42A1D4-FE41-4110-9528-8136D5A9C41B}" type="presParOf" srcId="{2509D80F-2861-4123-A411-D4F3D1F58641}" destId="{A81E3B02-D8B8-4559-859A-3758AAE0285A}" srcOrd="2" destOrd="0" presId="urn:microsoft.com/office/officeart/2005/8/layout/vList5"/>
    <dgm:cxn modelId="{487D7C9E-1BAC-4C56-9FB4-B5067C9A5BEB}" type="presParOf" srcId="{A81E3B02-D8B8-4559-859A-3758AAE0285A}" destId="{8F4C57F2-B7A5-4670-95B3-C4C9D497F84F}" srcOrd="0" destOrd="0" presId="urn:microsoft.com/office/officeart/2005/8/layout/vList5"/>
    <dgm:cxn modelId="{9E329CCD-C792-40EA-A593-3D20B18FB855}" type="presParOf" srcId="{A81E3B02-D8B8-4559-859A-3758AAE0285A}" destId="{A7EBEFBA-8900-4791-92A0-9F86326D4890}" srcOrd="1" destOrd="0" presId="urn:microsoft.com/office/officeart/2005/8/layout/vList5"/>
    <dgm:cxn modelId="{D4A33F48-14E8-443D-8869-F722FFC35D25}" type="presParOf" srcId="{2509D80F-2861-4123-A411-D4F3D1F58641}" destId="{7F028686-D9B3-4846-95DA-3C23B0197804}" srcOrd="3" destOrd="0" presId="urn:microsoft.com/office/officeart/2005/8/layout/vList5"/>
    <dgm:cxn modelId="{80F1BC0A-9388-489D-8A74-A519F842902F}" type="presParOf" srcId="{2509D80F-2861-4123-A411-D4F3D1F58641}" destId="{F6D17F72-85D7-411D-A7A0-157353382211}" srcOrd="4" destOrd="0" presId="urn:microsoft.com/office/officeart/2005/8/layout/vList5"/>
    <dgm:cxn modelId="{1C2883CA-2569-4FD7-877B-6FAB5471F18D}" type="presParOf" srcId="{F6D17F72-85D7-411D-A7A0-157353382211}" destId="{129F46DB-6553-4919-ACAF-69B03831DBBE}" srcOrd="0" destOrd="0" presId="urn:microsoft.com/office/officeart/2005/8/layout/vList5"/>
    <dgm:cxn modelId="{D2A6ECFD-BD25-4202-A20C-9B2FA106BD2D}" type="presParOf" srcId="{F6D17F72-85D7-411D-A7A0-157353382211}" destId="{499BCB4C-00E6-4825-8E68-FC227728704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FB16EC-49E3-4F81-81D3-18779210FED1}" type="doc">
      <dgm:prSet loTypeId="urn:microsoft.com/office/officeart/2005/8/layout/vList5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GB"/>
        </a:p>
      </dgm:t>
    </dgm:pt>
    <dgm:pt modelId="{6C4BFA20-1215-41B7-984D-A2B318B0B934}">
      <dgm:prSet phldrT="[Text]"/>
      <dgm:spPr/>
      <dgm:t>
        <a:bodyPr/>
        <a:lstStyle/>
        <a:p>
          <a:r>
            <a:rPr lang="uk-UA" b="1" noProof="0" dirty="0" smtClean="0"/>
            <a:t>СИСТЕМИ</a:t>
          </a:r>
          <a:br>
            <a:rPr lang="uk-UA" b="1" noProof="0" dirty="0" smtClean="0"/>
          </a:br>
          <a:r>
            <a:rPr lang="uk-UA" b="1" noProof="0" dirty="0" smtClean="0"/>
            <a:t>ЯКОСТІ</a:t>
          </a:r>
          <a:endParaRPr lang="uk-UA" b="1" noProof="0" dirty="0"/>
        </a:p>
      </dgm:t>
    </dgm:pt>
    <dgm:pt modelId="{7B6FB48A-03EE-4598-838A-44BE25D7B810}" type="parTrans" cxnId="{8ABC0219-2150-43D1-96D5-942F4390084D}">
      <dgm:prSet/>
      <dgm:spPr/>
      <dgm:t>
        <a:bodyPr/>
        <a:lstStyle/>
        <a:p>
          <a:endParaRPr lang="en-GB"/>
        </a:p>
      </dgm:t>
    </dgm:pt>
    <dgm:pt modelId="{28868B41-B18B-4C08-A001-14CDA3287A90}" type="sibTrans" cxnId="{8ABC0219-2150-43D1-96D5-942F4390084D}">
      <dgm:prSet/>
      <dgm:spPr/>
      <dgm:t>
        <a:bodyPr/>
        <a:lstStyle/>
        <a:p>
          <a:endParaRPr lang="en-GB"/>
        </a:p>
      </dgm:t>
    </dgm:pt>
    <dgm:pt modelId="{72678889-A23A-440D-BF7D-C75AD0EB76C9}">
      <dgm:prSet phldrT="[Text]" custT="1"/>
      <dgm:spPr/>
      <dgm:t>
        <a:bodyPr/>
        <a:lstStyle/>
        <a:p>
          <a:r>
            <a:rPr lang="uk-UA" sz="1800" noProof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підготовка до сертифікації за міжнародними стандартами управління, безпеки харчових продуктів тощо</a:t>
          </a:r>
          <a:endParaRPr lang="uk-UA" sz="1800" noProof="0" dirty="0"/>
        </a:p>
      </dgm:t>
    </dgm:pt>
    <dgm:pt modelId="{AFCA7F37-292E-45EE-A605-8B1F6286D5C0}" type="parTrans" cxnId="{F60325B4-2519-4EA0-A406-5F605D023423}">
      <dgm:prSet/>
      <dgm:spPr/>
      <dgm:t>
        <a:bodyPr/>
        <a:lstStyle/>
        <a:p>
          <a:endParaRPr lang="en-GB"/>
        </a:p>
      </dgm:t>
    </dgm:pt>
    <dgm:pt modelId="{1E346A91-A19D-4155-9173-864DCEDAD80F}" type="sibTrans" cxnId="{F60325B4-2519-4EA0-A406-5F605D023423}">
      <dgm:prSet/>
      <dgm:spPr/>
      <dgm:t>
        <a:bodyPr/>
        <a:lstStyle/>
        <a:p>
          <a:endParaRPr lang="en-GB"/>
        </a:p>
      </dgm:t>
    </dgm:pt>
    <dgm:pt modelId="{A4F917A1-5AD7-4F43-BBA4-42A5980076D5}">
      <dgm:prSet phldrT="[Text]"/>
      <dgm:spPr/>
      <dgm:t>
        <a:bodyPr/>
        <a:lstStyle/>
        <a:p>
          <a:r>
            <a:rPr lang="uk-UA" b="1" noProof="0" dirty="0" smtClean="0"/>
            <a:t>ОРГАНІЗАЦІЙНЕ</a:t>
          </a:r>
          <a:br>
            <a:rPr lang="uk-UA" b="1" noProof="0" dirty="0" smtClean="0"/>
          </a:br>
          <a:r>
            <a:rPr lang="uk-UA" b="1" noProof="0" dirty="0" smtClean="0"/>
            <a:t>КОНСУЛЬТУВАННЯ</a:t>
          </a:r>
          <a:endParaRPr lang="uk-UA" noProof="0" dirty="0"/>
        </a:p>
      </dgm:t>
    </dgm:pt>
    <dgm:pt modelId="{22ED30A9-6B43-43D0-B9C7-E4A081E39AEC}" type="parTrans" cxnId="{4D7A84F7-BC3B-4E01-B1A3-D0B6E39A65FF}">
      <dgm:prSet/>
      <dgm:spPr/>
      <dgm:t>
        <a:bodyPr/>
        <a:lstStyle/>
        <a:p>
          <a:endParaRPr lang="en-GB"/>
        </a:p>
      </dgm:t>
    </dgm:pt>
    <dgm:pt modelId="{F7F9F0E3-618C-41F7-A39A-7B99F54B67B3}" type="sibTrans" cxnId="{4D7A84F7-BC3B-4E01-B1A3-D0B6E39A65FF}">
      <dgm:prSet/>
      <dgm:spPr/>
      <dgm:t>
        <a:bodyPr/>
        <a:lstStyle/>
        <a:p>
          <a:endParaRPr lang="en-GB"/>
        </a:p>
      </dgm:t>
    </dgm:pt>
    <dgm:pt modelId="{963D17D1-D703-443E-A847-1F38CFB6162F}">
      <dgm:prSet phldrT="[Text]" custT="1"/>
      <dgm:spPr/>
      <dgm:t>
        <a:bodyPr/>
        <a:lstStyle/>
        <a:p>
          <a:r>
            <a:rPr lang="uk-UA" sz="1800" noProof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вибір оптимальної моделі органі­зації компанії</a:t>
          </a:r>
          <a:endParaRPr lang="uk-UA" sz="1800" noProof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A95311-358D-4555-B646-54C2667F1DA8}" type="parTrans" cxnId="{7FB3F882-F065-46E1-9BD1-09433E9D8F7C}">
      <dgm:prSet/>
      <dgm:spPr/>
      <dgm:t>
        <a:bodyPr/>
        <a:lstStyle/>
        <a:p>
          <a:endParaRPr lang="en-GB"/>
        </a:p>
      </dgm:t>
    </dgm:pt>
    <dgm:pt modelId="{4C5C7EB1-6318-4E3C-BA83-DDDC69391D7A}" type="sibTrans" cxnId="{7FB3F882-F065-46E1-9BD1-09433E9D8F7C}">
      <dgm:prSet/>
      <dgm:spPr/>
      <dgm:t>
        <a:bodyPr/>
        <a:lstStyle/>
        <a:p>
          <a:endParaRPr lang="en-GB"/>
        </a:p>
      </dgm:t>
    </dgm:pt>
    <dgm:pt modelId="{2DA4B290-7C6A-4E07-AE79-512C56E983A7}">
      <dgm:prSet phldrT="[Text]"/>
      <dgm:spPr/>
      <dgm:t>
        <a:bodyPr/>
        <a:lstStyle/>
        <a:p>
          <a:r>
            <a:rPr lang="uk-UA" b="1" noProof="0" dirty="0" smtClean="0"/>
            <a:t>ОПЕРАЦІЙНА </a:t>
          </a:r>
          <a:br>
            <a:rPr lang="uk-UA" b="1" noProof="0" dirty="0" smtClean="0"/>
          </a:br>
          <a:r>
            <a:rPr lang="uk-UA" b="1" noProof="0" dirty="0" smtClean="0"/>
            <a:t>ЕФЕКТИВНІСТЬ</a:t>
          </a:r>
          <a:endParaRPr lang="uk-UA" noProof="0" dirty="0"/>
        </a:p>
      </dgm:t>
    </dgm:pt>
    <dgm:pt modelId="{DFDC37C9-D96A-459E-94E1-1503062E1433}" type="parTrans" cxnId="{FE866A15-C224-4D78-B08A-11BEB22905BA}">
      <dgm:prSet/>
      <dgm:spPr/>
      <dgm:t>
        <a:bodyPr/>
        <a:lstStyle/>
        <a:p>
          <a:endParaRPr lang="en-GB"/>
        </a:p>
      </dgm:t>
    </dgm:pt>
    <dgm:pt modelId="{246CC5D6-1F21-4CDE-BE23-4D0E42E88FB7}" type="sibTrans" cxnId="{FE866A15-C224-4D78-B08A-11BEB22905BA}">
      <dgm:prSet/>
      <dgm:spPr/>
      <dgm:t>
        <a:bodyPr/>
        <a:lstStyle/>
        <a:p>
          <a:endParaRPr lang="en-GB"/>
        </a:p>
      </dgm:t>
    </dgm:pt>
    <dgm:pt modelId="{E1C35959-4546-4E0B-88EC-2657B8F98820}">
      <dgm:prSet phldrT="[Text]" custT="1"/>
      <dgm:spPr/>
      <dgm:t>
        <a:bodyPr/>
        <a:lstStyle/>
        <a:p>
          <a:r>
            <a:rPr lang="uk-UA" sz="1800" noProof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опис та оптимізація бізнес-про­цесів</a:t>
          </a:r>
          <a:endParaRPr lang="uk-UA" sz="1800" noProof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10AD7A-9A69-4EF6-A34B-CCD80D718968}" type="parTrans" cxnId="{ED4F7F85-9326-449F-BBDD-4308CE61D5AE}">
      <dgm:prSet/>
      <dgm:spPr/>
      <dgm:t>
        <a:bodyPr/>
        <a:lstStyle/>
        <a:p>
          <a:endParaRPr lang="en-GB"/>
        </a:p>
      </dgm:t>
    </dgm:pt>
    <dgm:pt modelId="{BD19F765-93BC-47A6-A9E0-6133AC002F1D}" type="sibTrans" cxnId="{ED4F7F85-9326-449F-BBDD-4308CE61D5AE}">
      <dgm:prSet/>
      <dgm:spPr/>
      <dgm:t>
        <a:bodyPr/>
        <a:lstStyle/>
        <a:p>
          <a:endParaRPr lang="en-GB"/>
        </a:p>
      </dgm:t>
    </dgm:pt>
    <dgm:pt modelId="{EA681C12-600E-407A-A5E7-E558E03AF0CC}">
      <dgm:prSet phldrT="[Text]" custT="1"/>
      <dgm:spPr/>
      <dgm:t>
        <a:bodyPr/>
        <a:lstStyle/>
        <a:p>
          <a:r>
            <a:rPr lang="uk-UA" sz="1800" noProof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управління ефе­ктивністю</a:t>
          </a:r>
          <a:endParaRPr lang="uk-UA" sz="1800" noProof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AF7112-B399-478F-9D89-F40A4C3AF48C}" type="parTrans" cxnId="{CAD8CB20-6214-49F8-A299-9E79D19C4549}">
      <dgm:prSet/>
      <dgm:spPr/>
      <dgm:t>
        <a:bodyPr/>
        <a:lstStyle/>
        <a:p>
          <a:endParaRPr lang="en-GB"/>
        </a:p>
      </dgm:t>
    </dgm:pt>
    <dgm:pt modelId="{22D60B80-13C9-4C89-B542-8169E234891C}" type="sibTrans" cxnId="{CAD8CB20-6214-49F8-A299-9E79D19C4549}">
      <dgm:prSet/>
      <dgm:spPr/>
      <dgm:t>
        <a:bodyPr/>
        <a:lstStyle/>
        <a:p>
          <a:endParaRPr lang="en-GB"/>
        </a:p>
      </dgm:t>
    </dgm:pt>
    <dgm:pt modelId="{C6D71D0D-A14E-49C6-8372-1D992F9F4DFD}">
      <dgm:prSet phldrT="[Text]" custT="1"/>
      <dgm:spPr/>
      <dgm:t>
        <a:bodyPr/>
        <a:lstStyle/>
        <a:p>
          <a:r>
            <a:rPr lang="uk-UA" sz="1800" noProof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впровадження систем мотивації</a:t>
          </a:r>
          <a:endParaRPr lang="uk-UA" sz="1800" noProof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253F0D-624B-4ACA-817C-587B265B5BF7}" type="parTrans" cxnId="{545907F1-0E77-4E49-8DDA-34CA7BF334FB}">
      <dgm:prSet/>
      <dgm:spPr/>
      <dgm:t>
        <a:bodyPr/>
        <a:lstStyle/>
        <a:p>
          <a:endParaRPr lang="en-GB"/>
        </a:p>
      </dgm:t>
    </dgm:pt>
    <dgm:pt modelId="{1B43A231-9F56-45B6-A8B7-E63F59BC8B86}" type="sibTrans" cxnId="{545907F1-0E77-4E49-8DDA-34CA7BF334FB}">
      <dgm:prSet/>
      <dgm:spPr/>
      <dgm:t>
        <a:bodyPr/>
        <a:lstStyle/>
        <a:p>
          <a:endParaRPr lang="en-GB"/>
        </a:p>
      </dgm:t>
    </dgm:pt>
    <dgm:pt modelId="{B4EFF02D-EAD7-4288-A425-3DE45C0D4372}">
      <dgm:prSet phldrT="[Text]" custT="1"/>
      <dgm:spPr/>
      <dgm:t>
        <a:bodyPr/>
        <a:lstStyle/>
        <a:p>
          <a:r>
            <a:rPr lang="uk-UA" sz="1800" noProof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управління ланцюжком поставок</a:t>
          </a:r>
          <a:endParaRPr lang="uk-UA" sz="1800" noProof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4114B6-ECC2-42D3-845B-29C416EAD10A}" type="parTrans" cxnId="{C94592F0-F2FF-4F6C-8F43-077990D817A8}">
      <dgm:prSet/>
      <dgm:spPr/>
      <dgm:t>
        <a:bodyPr/>
        <a:lstStyle/>
        <a:p>
          <a:endParaRPr lang="en-GB"/>
        </a:p>
      </dgm:t>
    </dgm:pt>
    <dgm:pt modelId="{A51A9786-B0B3-41C3-9E49-2497405C357C}" type="sibTrans" cxnId="{C94592F0-F2FF-4F6C-8F43-077990D817A8}">
      <dgm:prSet/>
      <dgm:spPr/>
      <dgm:t>
        <a:bodyPr/>
        <a:lstStyle/>
        <a:p>
          <a:endParaRPr lang="en-GB"/>
        </a:p>
      </dgm:t>
    </dgm:pt>
    <dgm:pt modelId="{60D6F117-9CFE-4C2C-A289-FA6A8A3C8556}">
      <dgm:prSet phldrT="[Text]" custT="1"/>
      <dgm:spPr/>
      <dgm:t>
        <a:bodyPr/>
        <a:lstStyle/>
        <a:p>
          <a:r>
            <a:rPr lang="uk-UA" sz="1800" noProof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вибір оптимальних логістичних рішень</a:t>
          </a:r>
          <a:endParaRPr lang="uk-UA" sz="1800" noProof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BE3087-1108-46C8-BDD4-3BCC8A27E852}" type="parTrans" cxnId="{E60B7A11-BCA6-4363-A50C-667D9A81F8D0}">
      <dgm:prSet/>
      <dgm:spPr/>
      <dgm:t>
        <a:bodyPr/>
        <a:lstStyle/>
        <a:p>
          <a:endParaRPr lang="en-GB"/>
        </a:p>
      </dgm:t>
    </dgm:pt>
    <dgm:pt modelId="{43D4024A-6F3B-44C3-8B50-FA8FE87362D5}" type="sibTrans" cxnId="{E60B7A11-BCA6-4363-A50C-667D9A81F8D0}">
      <dgm:prSet/>
      <dgm:spPr/>
      <dgm:t>
        <a:bodyPr/>
        <a:lstStyle/>
        <a:p>
          <a:endParaRPr lang="en-GB"/>
        </a:p>
      </dgm:t>
    </dgm:pt>
    <dgm:pt modelId="{2509D80F-2861-4123-A411-D4F3D1F58641}" type="pres">
      <dgm:prSet presAssocID="{29FB16EC-49E3-4F81-81D3-18779210FED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59F673B-2579-4392-862C-C7EA9CDFA395}" type="pres">
      <dgm:prSet presAssocID="{6C4BFA20-1215-41B7-984D-A2B318B0B934}" presName="linNode" presStyleCnt="0"/>
      <dgm:spPr/>
    </dgm:pt>
    <dgm:pt modelId="{C48057FA-8D2B-46AE-897F-8524CAF4CDB4}" type="pres">
      <dgm:prSet presAssocID="{6C4BFA20-1215-41B7-984D-A2B318B0B934}" presName="parentText" presStyleLbl="node1" presStyleIdx="0" presStyleCnt="3" custScaleX="5491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5547A1-2367-4A8B-B14B-9DFBAF083014}" type="pres">
      <dgm:prSet presAssocID="{6C4BFA20-1215-41B7-984D-A2B318B0B934}" presName="descendantText" presStyleLbl="alignAccFollowNode1" presStyleIdx="0" presStyleCnt="3" custScaleX="1246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A5576A-23F6-465C-83B6-05F22EB9A786}" type="pres">
      <dgm:prSet presAssocID="{28868B41-B18B-4C08-A001-14CDA3287A90}" presName="sp" presStyleCnt="0"/>
      <dgm:spPr/>
    </dgm:pt>
    <dgm:pt modelId="{A81E3B02-D8B8-4559-859A-3758AAE0285A}" type="pres">
      <dgm:prSet presAssocID="{A4F917A1-5AD7-4F43-BBA4-42A5980076D5}" presName="linNode" presStyleCnt="0"/>
      <dgm:spPr/>
    </dgm:pt>
    <dgm:pt modelId="{8F4C57F2-B7A5-4670-95B3-C4C9D497F84F}" type="pres">
      <dgm:prSet presAssocID="{A4F917A1-5AD7-4F43-BBA4-42A5980076D5}" presName="parentText" presStyleLbl="node1" presStyleIdx="1" presStyleCnt="3" custScaleX="5491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EBEFBA-8900-4791-92A0-9F86326D4890}" type="pres">
      <dgm:prSet presAssocID="{A4F917A1-5AD7-4F43-BBA4-42A5980076D5}" presName="descendantText" presStyleLbl="alignAccFollowNode1" presStyleIdx="1" presStyleCnt="3" custScaleX="1246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028686-D9B3-4846-95DA-3C23B0197804}" type="pres">
      <dgm:prSet presAssocID="{F7F9F0E3-618C-41F7-A39A-7B99F54B67B3}" presName="sp" presStyleCnt="0"/>
      <dgm:spPr/>
    </dgm:pt>
    <dgm:pt modelId="{F6D17F72-85D7-411D-A7A0-157353382211}" type="pres">
      <dgm:prSet presAssocID="{2DA4B290-7C6A-4E07-AE79-512C56E983A7}" presName="linNode" presStyleCnt="0"/>
      <dgm:spPr/>
    </dgm:pt>
    <dgm:pt modelId="{129F46DB-6553-4919-ACAF-69B03831DBBE}" type="pres">
      <dgm:prSet presAssocID="{2DA4B290-7C6A-4E07-AE79-512C56E983A7}" presName="parentText" presStyleLbl="node1" presStyleIdx="2" presStyleCnt="3" custScaleX="5491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9BCB4C-00E6-4825-8E68-FC227728704A}" type="pres">
      <dgm:prSet presAssocID="{2DA4B290-7C6A-4E07-AE79-512C56E983A7}" presName="descendantText" presStyleLbl="alignAccFollowNode1" presStyleIdx="2" presStyleCnt="3" custScaleX="1246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94592F0-F2FF-4F6C-8F43-077990D817A8}" srcId="{2DA4B290-7C6A-4E07-AE79-512C56E983A7}" destId="{B4EFF02D-EAD7-4288-A425-3DE45C0D4372}" srcOrd="1" destOrd="0" parTransId="{5C4114B6-ECC2-42D3-845B-29C416EAD10A}" sibTransId="{A51A9786-B0B3-41C3-9E49-2497405C357C}"/>
    <dgm:cxn modelId="{6907ACD7-7B55-490A-9150-62E6E437023C}" type="presOf" srcId="{6C4BFA20-1215-41B7-984D-A2B318B0B934}" destId="{C48057FA-8D2B-46AE-897F-8524CAF4CDB4}" srcOrd="0" destOrd="0" presId="urn:microsoft.com/office/officeart/2005/8/layout/vList5"/>
    <dgm:cxn modelId="{3C932774-8070-4512-98BE-ACCD430293F9}" type="presOf" srcId="{A4F917A1-5AD7-4F43-BBA4-42A5980076D5}" destId="{8F4C57F2-B7A5-4670-95B3-C4C9D497F84F}" srcOrd="0" destOrd="0" presId="urn:microsoft.com/office/officeart/2005/8/layout/vList5"/>
    <dgm:cxn modelId="{FE866A15-C224-4D78-B08A-11BEB22905BA}" srcId="{29FB16EC-49E3-4F81-81D3-18779210FED1}" destId="{2DA4B290-7C6A-4E07-AE79-512C56E983A7}" srcOrd="2" destOrd="0" parTransId="{DFDC37C9-D96A-459E-94E1-1503062E1433}" sibTransId="{246CC5D6-1F21-4CDE-BE23-4D0E42E88FB7}"/>
    <dgm:cxn modelId="{BDE5D904-422C-4885-9D7A-15BFF961A614}" type="presOf" srcId="{60D6F117-9CFE-4C2C-A289-FA6A8A3C8556}" destId="{499BCB4C-00E6-4825-8E68-FC227728704A}" srcOrd="0" destOrd="2" presId="urn:microsoft.com/office/officeart/2005/8/layout/vList5"/>
    <dgm:cxn modelId="{234E3FF9-61F4-4F5D-B8E5-CFFD24267801}" type="presOf" srcId="{E1C35959-4546-4E0B-88EC-2657B8F98820}" destId="{499BCB4C-00E6-4825-8E68-FC227728704A}" srcOrd="0" destOrd="0" presId="urn:microsoft.com/office/officeart/2005/8/layout/vList5"/>
    <dgm:cxn modelId="{ED4F7F85-9326-449F-BBDD-4308CE61D5AE}" srcId="{2DA4B290-7C6A-4E07-AE79-512C56E983A7}" destId="{E1C35959-4546-4E0B-88EC-2657B8F98820}" srcOrd="0" destOrd="0" parTransId="{8B10AD7A-9A69-4EF6-A34B-CCD80D718968}" sibTransId="{BD19F765-93BC-47A6-A9E0-6133AC002F1D}"/>
    <dgm:cxn modelId="{545907F1-0E77-4E49-8DDA-34CA7BF334FB}" srcId="{A4F917A1-5AD7-4F43-BBA4-42A5980076D5}" destId="{C6D71D0D-A14E-49C6-8372-1D992F9F4DFD}" srcOrd="2" destOrd="0" parTransId="{28253F0D-624B-4ACA-817C-587B265B5BF7}" sibTransId="{1B43A231-9F56-45B6-A8B7-E63F59BC8B86}"/>
    <dgm:cxn modelId="{732C9081-9A05-474E-A5D1-F23B5A74FCA5}" type="presOf" srcId="{2DA4B290-7C6A-4E07-AE79-512C56E983A7}" destId="{129F46DB-6553-4919-ACAF-69B03831DBBE}" srcOrd="0" destOrd="0" presId="urn:microsoft.com/office/officeart/2005/8/layout/vList5"/>
    <dgm:cxn modelId="{9F3AECDD-39D2-4599-8A32-5D485BF61BE8}" type="presOf" srcId="{EA681C12-600E-407A-A5E7-E558E03AF0CC}" destId="{A7EBEFBA-8900-4791-92A0-9F86326D4890}" srcOrd="0" destOrd="1" presId="urn:microsoft.com/office/officeart/2005/8/layout/vList5"/>
    <dgm:cxn modelId="{15FDA008-37D1-4AF7-9367-F1CB5921268A}" type="presOf" srcId="{963D17D1-D703-443E-A847-1F38CFB6162F}" destId="{A7EBEFBA-8900-4791-92A0-9F86326D4890}" srcOrd="0" destOrd="0" presId="urn:microsoft.com/office/officeart/2005/8/layout/vList5"/>
    <dgm:cxn modelId="{8ABC0219-2150-43D1-96D5-942F4390084D}" srcId="{29FB16EC-49E3-4F81-81D3-18779210FED1}" destId="{6C4BFA20-1215-41B7-984D-A2B318B0B934}" srcOrd="0" destOrd="0" parTransId="{7B6FB48A-03EE-4598-838A-44BE25D7B810}" sibTransId="{28868B41-B18B-4C08-A001-14CDA3287A90}"/>
    <dgm:cxn modelId="{C2F87963-4B68-4AA7-A905-7CD2A1048C8B}" type="presOf" srcId="{29FB16EC-49E3-4F81-81D3-18779210FED1}" destId="{2509D80F-2861-4123-A411-D4F3D1F58641}" srcOrd="0" destOrd="0" presId="urn:microsoft.com/office/officeart/2005/8/layout/vList5"/>
    <dgm:cxn modelId="{A9BA3271-898D-46AF-BD38-881086E7ACCC}" type="presOf" srcId="{72678889-A23A-440D-BF7D-C75AD0EB76C9}" destId="{A85547A1-2367-4A8B-B14B-9DFBAF083014}" srcOrd="0" destOrd="0" presId="urn:microsoft.com/office/officeart/2005/8/layout/vList5"/>
    <dgm:cxn modelId="{EE8F004F-8304-403D-87A4-7B94AEB56122}" type="presOf" srcId="{C6D71D0D-A14E-49C6-8372-1D992F9F4DFD}" destId="{A7EBEFBA-8900-4791-92A0-9F86326D4890}" srcOrd="0" destOrd="2" presId="urn:microsoft.com/office/officeart/2005/8/layout/vList5"/>
    <dgm:cxn modelId="{F60325B4-2519-4EA0-A406-5F605D023423}" srcId="{6C4BFA20-1215-41B7-984D-A2B318B0B934}" destId="{72678889-A23A-440D-BF7D-C75AD0EB76C9}" srcOrd="0" destOrd="0" parTransId="{AFCA7F37-292E-45EE-A605-8B1F6286D5C0}" sibTransId="{1E346A91-A19D-4155-9173-864DCEDAD80F}"/>
    <dgm:cxn modelId="{E60B7A11-BCA6-4363-A50C-667D9A81F8D0}" srcId="{2DA4B290-7C6A-4E07-AE79-512C56E983A7}" destId="{60D6F117-9CFE-4C2C-A289-FA6A8A3C8556}" srcOrd="2" destOrd="0" parTransId="{B7BE3087-1108-46C8-BDD4-3BCC8A27E852}" sibTransId="{43D4024A-6F3B-44C3-8B50-FA8FE87362D5}"/>
    <dgm:cxn modelId="{7FB3F882-F065-46E1-9BD1-09433E9D8F7C}" srcId="{A4F917A1-5AD7-4F43-BBA4-42A5980076D5}" destId="{963D17D1-D703-443E-A847-1F38CFB6162F}" srcOrd="0" destOrd="0" parTransId="{77A95311-358D-4555-B646-54C2667F1DA8}" sibTransId="{4C5C7EB1-6318-4E3C-BA83-DDDC69391D7A}"/>
    <dgm:cxn modelId="{4D7A84F7-BC3B-4E01-B1A3-D0B6E39A65FF}" srcId="{29FB16EC-49E3-4F81-81D3-18779210FED1}" destId="{A4F917A1-5AD7-4F43-BBA4-42A5980076D5}" srcOrd="1" destOrd="0" parTransId="{22ED30A9-6B43-43D0-B9C7-E4A081E39AEC}" sibTransId="{F7F9F0E3-618C-41F7-A39A-7B99F54B67B3}"/>
    <dgm:cxn modelId="{91D8D301-B03C-41B1-B9C0-632394C40440}" type="presOf" srcId="{B4EFF02D-EAD7-4288-A425-3DE45C0D4372}" destId="{499BCB4C-00E6-4825-8E68-FC227728704A}" srcOrd="0" destOrd="1" presId="urn:microsoft.com/office/officeart/2005/8/layout/vList5"/>
    <dgm:cxn modelId="{CAD8CB20-6214-49F8-A299-9E79D19C4549}" srcId="{A4F917A1-5AD7-4F43-BBA4-42A5980076D5}" destId="{EA681C12-600E-407A-A5E7-E558E03AF0CC}" srcOrd="1" destOrd="0" parTransId="{0AAF7112-B399-478F-9D89-F40A4C3AF48C}" sibTransId="{22D60B80-13C9-4C89-B542-8169E234891C}"/>
    <dgm:cxn modelId="{66BDF7C5-8DC5-4DB0-9A89-5F9CF9E76F02}" type="presParOf" srcId="{2509D80F-2861-4123-A411-D4F3D1F58641}" destId="{859F673B-2579-4392-862C-C7EA9CDFA395}" srcOrd="0" destOrd="0" presId="urn:microsoft.com/office/officeart/2005/8/layout/vList5"/>
    <dgm:cxn modelId="{C4B66E45-2A9A-4788-A2AD-356BD1C54202}" type="presParOf" srcId="{859F673B-2579-4392-862C-C7EA9CDFA395}" destId="{C48057FA-8D2B-46AE-897F-8524CAF4CDB4}" srcOrd="0" destOrd="0" presId="urn:microsoft.com/office/officeart/2005/8/layout/vList5"/>
    <dgm:cxn modelId="{75403A4A-901E-4A14-AB2D-7C82734F4329}" type="presParOf" srcId="{859F673B-2579-4392-862C-C7EA9CDFA395}" destId="{A85547A1-2367-4A8B-B14B-9DFBAF083014}" srcOrd="1" destOrd="0" presId="urn:microsoft.com/office/officeart/2005/8/layout/vList5"/>
    <dgm:cxn modelId="{1876C37A-229D-44E8-B35D-F4A358836FCE}" type="presParOf" srcId="{2509D80F-2861-4123-A411-D4F3D1F58641}" destId="{6AA5576A-23F6-465C-83B6-05F22EB9A786}" srcOrd="1" destOrd="0" presId="urn:microsoft.com/office/officeart/2005/8/layout/vList5"/>
    <dgm:cxn modelId="{0281CF57-64BA-48FC-AFA6-1B101F139D07}" type="presParOf" srcId="{2509D80F-2861-4123-A411-D4F3D1F58641}" destId="{A81E3B02-D8B8-4559-859A-3758AAE0285A}" srcOrd="2" destOrd="0" presId="urn:microsoft.com/office/officeart/2005/8/layout/vList5"/>
    <dgm:cxn modelId="{69C20817-A801-44F2-BA56-3BAFD4B39E7F}" type="presParOf" srcId="{A81E3B02-D8B8-4559-859A-3758AAE0285A}" destId="{8F4C57F2-B7A5-4670-95B3-C4C9D497F84F}" srcOrd="0" destOrd="0" presId="urn:microsoft.com/office/officeart/2005/8/layout/vList5"/>
    <dgm:cxn modelId="{5D9EF96A-A0B6-4B10-9106-4B9A76625C69}" type="presParOf" srcId="{A81E3B02-D8B8-4559-859A-3758AAE0285A}" destId="{A7EBEFBA-8900-4791-92A0-9F86326D4890}" srcOrd="1" destOrd="0" presId="urn:microsoft.com/office/officeart/2005/8/layout/vList5"/>
    <dgm:cxn modelId="{823C0D83-0F29-4BC1-A626-F6E9AF5B607F}" type="presParOf" srcId="{2509D80F-2861-4123-A411-D4F3D1F58641}" destId="{7F028686-D9B3-4846-95DA-3C23B0197804}" srcOrd="3" destOrd="0" presId="urn:microsoft.com/office/officeart/2005/8/layout/vList5"/>
    <dgm:cxn modelId="{1D7192D6-FA09-43B8-87C3-A7C97EBA06EE}" type="presParOf" srcId="{2509D80F-2861-4123-A411-D4F3D1F58641}" destId="{F6D17F72-85D7-411D-A7A0-157353382211}" srcOrd="4" destOrd="0" presId="urn:microsoft.com/office/officeart/2005/8/layout/vList5"/>
    <dgm:cxn modelId="{650F0DB0-D846-499B-9B62-324B79FF78E9}" type="presParOf" srcId="{F6D17F72-85D7-411D-A7A0-157353382211}" destId="{129F46DB-6553-4919-ACAF-69B03831DBBE}" srcOrd="0" destOrd="0" presId="urn:microsoft.com/office/officeart/2005/8/layout/vList5"/>
    <dgm:cxn modelId="{AA904470-4283-410A-A4B7-9568135B74D6}" type="presParOf" srcId="{F6D17F72-85D7-411D-A7A0-157353382211}" destId="{499BCB4C-00E6-4825-8E68-FC227728704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FB16EC-49E3-4F81-81D3-18779210FED1}" type="doc">
      <dgm:prSet loTypeId="urn:microsoft.com/office/officeart/2005/8/layout/vList5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n-GB"/>
        </a:p>
      </dgm:t>
    </dgm:pt>
    <dgm:pt modelId="{6C4BFA20-1215-41B7-984D-A2B318B0B934}">
      <dgm:prSet phldrT="[Text]"/>
      <dgm:spPr/>
      <dgm:t>
        <a:bodyPr/>
        <a:lstStyle/>
        <a:p>
          <a:r>
            <a:rPr lang="uk-UA" b="1" noProof="0" dirty="0" smtClean="0"/>
            <a:t>ІНЖЕНЕРНІ</a:t>
          </a:r>
          <a:br>
            <a:rPr lang="uk-UA" b="1" noProof="0" dirty="0" smtClean="0"/>
          </a:br>
          <a:r>
            <a:rPr lang="uk-UA" b="1" noProof="0" dirty="0" smtClean="0"/>
            <a:t>РІШЕННЯ</a:t>
          </a:r>
          <a:endParaRPr lang="uk-UA" b="1" noProof="0" dirty="0"/>
        </a:p>
      </dgm:t>
    </dgm:pt>
    <dgm:pt modelId="{7B6FB48A-03EE-4598-838A-44BE25D7B810}" type="parTrans" cxnId="{8ABC0219-2150-43D1-96D5-942F4390084D}">
      <dgm:prSet/>
      <dgm:spPr/>
      <dgm:t>
        <a:bodyPr/>
        <a:lstStyle/>
        <a:p>
          <a:endParaRPr lang="en-GB"/>
        </a:p>
      </dgm:t>
    </dgm:pt>
    <dgm:pt modelId="{28868B41-B18B-4C08-A001-14CDA3287A90}" type="sibTrans" cxnId="{8ABC0219-2150-43D1-96D5-942F4390084D}">
      <dgm:prSet/>
      <dgm:spPr/>
      <dgm:t>
        <a:bodyPr/>
        <a:lstStyle/>
        <a:p>
          <a:endParaRPr lang="en-GB"/>
        </a:p>
      </dgm:t>
    </dgm:pt>
    <dgm:pt modelId="{72678889-A23A-440D-BF7D-C75AD0EB76C9}">
      <dgm:prSet phldrT="[Text]" custT="1"/>
      <dgm:spPr/>
      <dgm:t>
        <a:bodyPr/>
        <a:lstStyle/>
        <a:p>
          <a:r>
            <a:rPr lang="uk-UA" sz="1800" noProof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розробка технічної документації, архітектурних та інфра­струк­турних планів тощо</a:t>
          </a:r>
          <a:endParaRPr lang="uk-UA" sz="1800" noProof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CA7F37-292E-45EE-A605-8B1F6286D5C0}" type="parTrans" cxnId="{F60325B4-2519-4EA0-A406-5F605D023423}">
      <dgm:prSet/>
      <dgm:spPr/>
      <dgm:t>
        <a:bodyPr/>
        <a:lstStyle/>
        <a:p>
          <a:endParaRPr lang="en-GB"/>
        </a:p>
      </dgm:t>
    </dgm:pt>
    <dgm:pt modelId="{1E346A91-A19D-4155-9173-864DCEDAD80F}" type="sibTrans" cxnId="{F60325B4-2519-4EA0-A406-5F605D023423}">
      <dgm:prSet/>
      <dgm:spPr/>
      <dgm:t>
        <a:bodyPr/>
        <a:lstStyle/>
        <a:p>
          <a:endParaRPr lang="en-GB"/>
        </a:p>
      </dgm:t>
    </dgm:pt>
    <dgm:pt modelId="{A4F917A1-5AD7-4F43-BBA4-42A5980076D5}">
      <dgm:prSet phldrT="[Text]"/>
      <dgm:spPr/>
      <dgm:t>
        <a:bodyPr/>
        <a:lstStyle/>
        <a:p>
          <a:r>
            <a:rPr lang="uk-UA" b="1" noProof="0" dirty="0" smtClean="0"/>
            <a:t>ЕНЕРГО-</a:t>
          </a:r>
          <a:br>
            <a:rPr lang="uk-UA" b="1" noProof="0" dirty="0" smtClean="0"/>
          </a:br>
          <a:r>
            <a:rPr lang="uk-UA" b="1" noProof="0" dirty="0" smtClean="0"/>
            <a:t>ЕФЕКТИВНІСТЬ</a:t>
          </a:r>
          <a:endParaRPr lang="uk-UA" noProof="0" dirty="0"/>
        </a:p>
      </dgm:t>
    </dgm:pt>
    <dgm:pt modelId="{22ED30A9-6B43-43D0-B9C7-E4A081E39AEC}" type="parTrans" cxnId="{4D7A84F7-BC3B-4E01-B1A3-D0B6E39A65FF}">
      <dgm:prSet/>
      <dgm:spPr/>
      <dgm:t>
        <a:bodyPr/>
        <a:lstStyle/>
        <a:p>
          <a:endParaRPr lang="en-GB"/>
        </a:p>
      </dgm:t>
    </dgm:pt>
    <dgm:pt modelId="{F7F9F0E3-618C-41F7-A39A-7B99F54B67B3}" type="sibTrans" cxnId="{4D7A84F7-BC3B-4E01-B1A3-D0B6E39A65FF}">
      <dgm:prSet/>
      <dgm:spPr/>
      <dgm:t>
        <a:bodyPr/>
        <a:lstStyle/>
        <a:p>
          <a:endParaRPr lang="en-GB"/>
        </a:p>
      </dgm:t>
    </dgm:pt>
    <dgm:pt modelId="{963D17D1-D703-443E-A847-1F38CFB6162F}">
      <dgm:prSet phldrT="[Text]" custT="1"/>
      <dgm:spPr/>
      <dgm:t>
        <a:bodyPr/>
        <a:lstStyle/>
        <a:p>
          <a:r>
            <a:rPr lang="uk-UA" sz="1800" noProof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аналіз та підготовка комерційних та виробничих рішень, на­пра­влених на енергозбереження</a:t>
          </a:r>
          <a:endParaRPr lang="uk-UA" sz="1800" noProof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A95311-358D-4555-B646-54C2667F1DA8}" type="parTrans" cxnId="{7FB3F882-F065-46E1-9BD1-09433E9D8F7C}">
      <dgm:prSet/>
      <dgm:spPr/>
      <dgm:t>
        <a:bodyPr/>
        <a:lstStyle/>
        <a:p>
          <a:endParaRPr lang="en-GB"/>
        </a:p>
      </dgm:t>
    </dgm:pt>
    <dgm:pt modelId="{4C5C7EB1-6318-4E3C-BA83-DDDC69391D7A}" type="sibTrans" cxnId="{7FB3F882-F065-46E1-9BD1-09433E9D8F7C}">
      <dgm:prSet/>
      <dgm:spPr/>
      <dgm:t>
        <a:bodyPr/>
        <a:lstStyle/>
        <a:p>
          <a:endParaRPr lang="en-GB"/>
        </a:p>
      </dgm:t>
    </dgm:pt>
    <dgm:pt modelId="{2DA4B290-7C6A-4E07-AE79-512C56E983A7}">
      <dgm:prSet phldrT="[Text]"/>
      <dgm:spPr/>
      <dgm:t>
        <a:bodyPr/>
        <a:lstStyle/>
        <a:p>
          <a:r>
            <a:rPr lang="uk-UA" b="1" noProof="0" dirty="0" smtClean="0"/>
            <a:t>УПРАВЛІННЯ </a:t>
          </a:r>
          <a:br>
            <a:rPr lang="uk-UA" b="1" noProof="0" dirty="0" smtClean="0"/>
          </a:br>
          <a:r>
            <a:rPr lang="uk-UA" b="1" noProof="0" dirty="0" smtClean="0"/>
            <a:t>ФІНАНСАМИ</a:t>
          </a:r>
          <a:endParaRPr lang="uk-UA" noProof="0" dirty="0"/>
        </a:p>
      </dgm:t>
    </dgm:pt>
    <dgm:pt modelId="{DFDC37C9-D96A-459E-94E1-1503062E1433}" type="parTrans" cxnId="{FE866A15-C224-4D78-B08A-11BEB22905BA}">
      <dgm:prSet/>
      <dgm:spPr/>
      <dgm:t>
        <a:bodyPr/>
        <a:lstStyle/>
        <a:p>
          <a:endParaRPr lang="en-GB"/>
        </a:p>
      </dgm:t>
    </dgm:pt>
    <dgm:pt modelId="{246CC5D6-1F21-4CDE-BE23-4D0E42E88FB7}" type="sibTrans" cxnId="{FE866A15-C224-4D78-B08A-11BEB22905BA}">
      <dgm:prSet/>
      <dgm:spPr/>
      <dgm:t>
        <a:bodyPr/>
        <a:lstStyle/>
        <a:p>
          <a:endParaRPr lang="en-GB"/>
        </a:p>
      </dgm:t>
    </dgm:pt>
    <dgm:pt modelId="{E1C35959-4546-4E0B-88EC-2657B8F98820}">
      <dgm:prSet phldrT="[Text]" custT="1"/>
      <dgm:spPr/>
      <dgm:t>
        <a:bodyPr/>
        <a:lstStyle/>
        <a:p>
          <a:r>
            <a:rPr lang="uk-UA" sz="1800" noProof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вдосконалення управлінського обліку</a:t>
          </a:r>
          <a:endParaRPr lang="uk-UA" sz="1800" noProof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10AD7A-9A69-4EF6-A34B-CCD80D718968}" type="parTrans" cxnId="{ED4F7F85-9326-449F-BBDD-4308CE61D5AE}">
      <dgm:prSet/>
      <dgm:spPr/>
      <dgm:t>
        <a:bodyPr/>
        <a:lstStyle/>
        <a:p>
          <a:endParaRPr lang="en-GB"/>
        </a:p>
      </dgm:t>
    </dgm:pt>
    <dgm:pt modelId="{BD19F765-93BC-47A6-A9E0-6133AC002F1D}" type="sibTrans" cxnId="{ED4F7F85-9326-449F-BBDD-4308CE61D5AE}">
      <dgm:prSet/>
      <dgm:spPr/>
      <dgm:t>
        <a:bodyPr/>
        <a:lstStyle/>
        <a:p>
          <a:endParaRPr lang="en-GB"/>
        </a:p>
      </dgm:t>
    </dgm:pt>
    <dgm:pt modelId="{75EB70CA-CF35-4F01-96EA-45B6FB1FB27A}">
      <dgm:prSet phldrT="[Text]" custT="1"/>
      <dgm:spPr/>
      <dgm:t>
        <a:bodyPr/>
        <a:lstStyle/>
        <a:p>
          <a:r>
            <a:rPr lang="uk-UA" sz="1800" noProof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перехід на міжнародні стандарти фінансової звітності (МСФО)</a:t>
          </a:r>
          <a:endParaRPr lang="uk-UA" sz="1800" noProof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E82E62-F1F3-4711-B4E6-B34E4DE18A30}" type="parTrans" cxnId="{4BE108B0-3FDE-4932-9BA5-8F24E9B31150}">
      <dgm:prSet/>
      <dgm:spPr/>
      <dgm:t>
        <a:bodyPr/>
        <a:lstStyle/>
        <a:p>
          <a:endParaRPr lang="en-GB"/>
        </a:p>
      </dgm:t>
    </dgm:pt>
    <dgm:pt modelId="{081E0F9F-02BA-4452-BAE7-4D7EED3A74E1}" type="sibTrans" cxnId="{4BE108B0-3FDE-4932-9BA5-8F24E9B31150}">
      <dgm:prSet/>
      <dgm:spPr/>
      <dgm:t>
        <a:bodyPr/>
        <a:lstStyle/>
        <a:p>
          <a:endParaRPr lang="en-GB"/>
        </a:p>
      </dgm:t>
    </dgm:pt>
    <dgm:pt modelId="{38F70228-A0F0-417C-BE8E-BA0F75DECED2}">
      <dgm:prSet/>
      <dgm:spPr/>
      <dgm:t>
        <a:bodyPr/>
        <a:lstStyle/>
        <a:p>
          <a:r>
            <a:rPr lang="uk-UA" b="1" dirty="0" smtClean="0"/>
            <a:t>СПРИЯННЯ ЕКСПОРТУ</a:t>
          </a:r>
          <a:endParaRPr lang="en-GB" b="1" dirty="0"/>
        </a:p>
      </dgm:t>
    </dgm:pt>
    <dgm:pt modelId="{1840DAA2-718E-4DDB-82BD-0983C372FEFD}" type="parTrans" cxnId="{9EECF64C-1E86-48ED-ACD2-045383F22549}">
      <dgm:prSet/>
      <dgm:spPr/>
      <dgm:t>
        <a:bodyPr/>
        <a:lstStyle/>
        <a:p>
          <a:endParaRPr lang="en-GB"/>
        </a:p>
      </dgm:t>
    </dgm:pt>
    <dgm:pt modelId="{0C4B19C4-F804-4656-A7BA-C7971219BEBC}" type="sibTrans" cxnId="{9EECF64C-1E86-48ED-ACD2-045383F22549}">
      <dgm:prSet/>
      <dgm:spPr/>
      <dgm:t>
        <a:bodyPr/>
        <a:lstStyle/>
        <a:p>
          <a:endParaRPr lang="en-GB"/>
        </a:p>
      </dgm:t>
    </dgm:pt>
    <dgm:pt modelId="{AAE4C7A3-5AE0-4403-96A3-A791F9C996DC}">
      <dgm:prSet custT="1"/>
      <dgm:spPr/>
      <dgm:t>
        <a:bodyPr/>
        <a:lstStyle/>
        <a:p>
          <a:r>
            <a:rPr lang="uk-UA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оцінка готовності компанії та продукту до експорту</a:t>
          </a:r>
          <a:endParaRPr lang="en-GB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9EB263-86D6-41DE-9B15-E43F9A963B80}" type="parTrans" cxnId="{7C395327-E25C-4AAD-A41C-3C49A655E860}">
      <dgm:prSet/>
      <dgm:spPr/>
      <dgm:t>
        <a:bodyPr/>
        <a:lstStyle/>
        <a:p>
          <a:endParaRPr lang="en-GB"/>
        </a:p>
      </dgm:t>
    </dgm:pt>
    <dgm:pt modelId="{83408DE9-7764-4B61-89B9-F0241901919F}" type="sibTrans" cxnId="{7C395327-E25C-4AAD-A41C-3C49A655E860}">
      <dgm:prSet/>
      <dgm:spPr/>
      <dgm:t>
        <a:bodyPr/>
        <a:lstStyle/>
        <a:p>
          <a:endParaRPr lang="en-GB"/>
        </a:p>
      </dgm:t>
    </dgm:pt>
    <dgm:pt modelId="{5535458B-3CC5-4C8E-86FE-80D709C8BC71}">
      <dgm:prSet custT="1"/>
      <dgm:spPr/>
      <dgm:t>
        <a:bodyPr/>
        <a:lstStyle/>
        <a:p>
          <a:r>
            <a:rPr lang="uk-UA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дослідження закордонних ринків</a:t>
          </a:r>
          <a:endParaRPr lang="en-GB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472E7D-EEF0-41CD-973C-C1832C1A6EED}" type="parTrans" cxnId="{A3BDA1F2-477B-4E53-9432-F61916804372}">
      <dgm:prSet/>
      <dgm:spPr/>
      <dgm:t>
        <a:bodyPr/>
        <a:lstStyle/>
        <a:p>
          <a:endParaRPr lang="en-GB"/>
        </a:p>
      </dgm:t>
    </dgm:pt>
    <dgm:pt modelId="{FCAA3829-8342-4CD2-9BB5-E56B2399A237}" type="sibTrans" cxnId="{A3BDA1F2-477B-4E53-9432-F61916804372}">
      <dgm:prSet/>
      <dgm:spPr/>
      <dgm:t>
        <a:bodyPr/>
        <a:lstStyle/>
        <a:p>
          <a:endParaRPr lang="en-GB"/>
        </a:p>
      </dgm:t>
    </dgm:pt>
    <dgm:pt modelId="{ABBA14DF-997F-4186-882C-A72D0CBC0159}">
      <dgm:prSet custT="1"/>
      <dgm:spPr/>
      <dgm:t>
        <a:bodyPr/>
        <a:lstStyle/>
        <a:p>
          <a:r>
            <a:rPr lang="uk-UA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стратегія виходу на нові ринки</a:t>
          </a:r>
          <a:endParaRPr lang="en-GB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E56D78-C49D-4304-93D9-89796DFB2BB9}" type="parTrans" cxnId="{FB2A3AA5-C6E1-4631-BE12-533F19E51FD0}">
      <dgm:prSet/>
      <dgm:spPr/>
      <dgm:t>
        <a:bodyPr/>
        <a:lstStyle/>
        <a:p>
          <a:endParaRPr lang="en-GB"/>
        </a:p>
      </dgm:t>
    </dgm:pt>
    <dgm:pt modelId="{50FC51A4-AAAF-4E38-8B83-7C71CF798455}" type="sibTrans" cxnId="{FB2A3AA5-C6E1-4631-BE12-533F19E51FD0}">
      <dgm:prSet/>
      <dgm:spPr/>
      <dgm:t>
        <a:bodyPr/>
        <a:lstStyle/>
        <a:p>
          <a:endParaRPr lang="en-GB"/>
        </a:p>
      </dgm:t>
    </dgm:pt>
    <dgm:pt modelId="{2509D80F-2861-4123-A411-D4F3D1F58641}" type="pres">
      <dgm:prSet presAssocID="{29FB16EC-49E3-4F81-81D3-18779210FED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59F673B-2579-4392-862C-C7EA9CDFA395}" type="pres">
      <dgm:prSet presAssocID="{6C4BFA20-1215-41B7-984D-A2B318B0B934}" presName="linNode" presStyleCnt="0"/>
      <dgm:spPr/>
    </dgm:pt>
    <dgm:pt modelId="{C48057FA-8D2B-46AE-897F-8524CAF4CDB4}" type="pres">
      <dgm:prSet presAssocID="{6C4BFA20-1215-41B7-984D-A2B318B0B934}" presName="parentText" presStyleLbl="node1" presStyleIdx="0" presStyleCnt="4" custScaleX="5491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5547A1-2367-4A8B-B14B-9DFBAF083014}" type="pres">
      <dgm:prSet presAssocID="{6C4BFA20-1215-41B7-984D-A2B318B0B934}" presName="descendantText" presStyleLbl="alignAccFollowNode1" presStyleIdx="0" presStyleCnt="4" custScaleX="1246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A5576A-23F6-465C-83B6-05F22EB9A786}" type="pres">
      <dgm:prSet presAssocID="{28868B41-B18B-4C08-A001-14CDA3287A90}" presName="sp" presStyleCnt="0"/>
      <dgm:spPr/>
    </dgm:pt>
    <dgm:pt modelId="{A81E3B02-D8B8-4559-859A-3758AAE0285A}" type="pres">
      <dgm:prSet presAssocID="{A4F917A1-5AD7-4F43-BBA4-42A5980076D5}" presName="linNode" presStyleCnt="0"/>
      <dgm:spPr/>
    </dgm:pt>
    <dgm:pt modelId="{8F4C57F2-B7A5-4670-95B3-C4C9D497F84F}" type="pres">
      <dgm:prSet presAssocID="{A4F917A1-5AD7-4F43-BBA4-42A5980076D5}" presName="parentText" presStyleLbl="node1" presStyleIdx="1" presStyleCnt="4" custScaleX="5491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EBEFBA-8900-4791-92A0-9F86326D4890}" type="pres">
      <dgm:prSet presAssocID="{A4F917A1-5AD7-4F43-BBA4-42A5980076D5}" presName="descendantText" presStyleLbl="alignAccFollowNode1" presStyleIdx="1" presStyleCnt="4" custScaleX="1246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028686-D9B3-4846-95DA-3C23B0197804}" type="pres">
      <dgm:prSet presAssocID="{F7F9F0E3-618C-41F7-A39A-7B99F54B67B3}" presName="sp" presStyleCnt="0"/>
      <dgm:spPr/>
    </dgm:pt>
    <dgm:pt modelId="{F6D17F72-85D7-411D-A7A0-157353382211}" type="pres">
      <dgm:prSet presAssocID="{2DA4B290-7C6A-4E07-AE79-512C56E983A7}" presName="linNode" presStyleCnt="0"/>
      <dgm:spPr/>
    </dgm:pt>
    <dgm:pt modelId="{129F46DB-6553-4919-ACAF-69B03831DBBE}" type="pres">
      <dgm:prSet presAssocID="{2DA4B290-7C6A-4E07-AE79-512C56E983A7}" presName="parentText" presStyleLbl="node1" presStyleIdx="2" presStyleCnt="4" custScaleX="5491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9BCB4C-00E6-4825-8E68-FC227728704A}" type="pres">
      <dgm:prSet presAssocID="{2DA4B290-7C6A-4E07-AE79-512C56E983A7}" presName="descendantText" presStyleLbl="alignAccFollowNode1" presStyleIdx="2" presStyleCnt="4" custScaleX="1246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1EA9F6-AB90-4A7D-A418-241E08941AD1}" type="pres">
      <dgm:prSet presAssocID="{246CC5D6-1F21-4CDE-BE23-4D0E42E88FB7}" presName="sp" presStyleCnt="0"/>
      <dgm:spPr/>
    </dgm:pt>
    <dgm:pt modelId="{7B572D5F-328F-4022-8508-E9FDCF5E2719}" type="pres">
      <dgm:prSet presAssocID="{38F70228-A0F0-417C-BE8E-BA0F75DECED2}" presName="linNode" presStyleCnt="0"/>
      <dgm:spPr/>
    </dgm:pt>
    <dgm:pt modelId="{EEFD22E8-7C92-4970-AD4B-265B8C5F7429}" type="pres">
      <dgm:prSet presAssocID="{38F70228-A0F0-417C-BE8E-BA0F75DECED2}" presName="parentText" presStyleLbl="node1" presStyleIdx="3" presStyleCnt="4" custScaleX="5486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37FD8C-6883-412B-9495-F860A784E530}" type="pres">
      <dgm:prSet presAssocID="{38F70228-A0F0-417C-BE8E-BA0F75DECED2}" presName="descendantText" presStyleLbl="alignAccFollowNode1" presStyleIdx="3" presStyleCnt="4" custScaleX="12769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EECF64C-1E86-48ED-ACD2-045383F22549}" srcId="{29FB16EC-49E3-4F81-81D3-18779210FED1}" destId="{38F70228-A0F0-417C-BE8E-BA0F75DECED2}" srcOrd="3" destOrd="0" parTransId="{1840DAA2-718E-4DDB-82BD-0983C372FEFD}" sibTransId="{0C4B19C4-F804-4656-A7BA-C7971219BEBC}"/>
    <dgm:cxn modelId="{5C757D66-DA00-449B-BA01-85D2FA19FB9E}" type="presOf" srcId="{75EB70CA-CF35-4F01-96EA-45B6FB1FB27A}" destId="{499BCB4C-00E6-4825-8E68-FC227728704A}" srcOrd="0" destOrd="1" presId="urn:microsoft.com/office/officeart/2005/8/layout/vList5"/>
    <dgm:cxn modelId="{4A0CAE1C-033F-4525-AD60-421D4E5EF1DC}" type="presOf" srcId="{ABBA14DF-997F-4186-882C-A72D0CBC0159}" destId="{F837FD8C-6883-412B-9495-F860A784E530}" srcOrd="0" destOrd="2" presId="urn:microsoft.com/office/officeart/2005/8/layout/vList5"/>
    <dgm:cxn modelId="{4BE108B0-3FDE-4932-9BA5-8F24E9B31150}" srcId="{2DA4B290-7C6A-4E07-AE79-512C56E983A7}" destId="{75EB70CA-CF35-4F01-96EA-45B6FB1FB27A}" srcOrd="1" destOrd="0" parTransId="{1BE82E62-F1F3-4711-B4E6-B34E4DE18A30}" sibTransId="{081E0F9F-02BA-4452-BAE7-4D7EED3A74E1}"/>
    <dgm:cxn modelId="{C505A298-5267-46DB-8534-4ACF7DFF73CC}" type="presOf" srcId="{5535458B-3CC5-4C8E-86FE-80D709C8BC71}" destId="{F837FD8C-6883-412B-9495-F860A784E530}" srcOrd="0" destOrd="1" presId="urn:microsoft.com/office/officeart/2005/8/layout/vList5"/>
    <dgm:cxn modelId="{FE866A15-C224-4D78-B08A-11BEB22905BA}" srcId="{29FB16EC-49E3-4F81-81D3-18779210FED1}" destId="{2DA4B290-7C6A-4E07-AE79-512C56E983A7}" srcOrd="2" destOrd="0" parTransId="{DFDC37C9-D96A-459E-94E1-1503062E1433}" sibTransId="{246CC5D6-1F21-4CDE-BE23-4D0E42E88FB7}"/>
    <dgm:cxn modelId="{5C0D91B2-3326-46DA-971A-6988110BD7DD}" type="presOf" srcId="{72678889-A23A-440D-BF7D-C75AD0EB76C9}" destId="{A85547A1-2367-4A8B-B14B-9DFBAF083014}" srcOrd="0" destOrd="0" presId="urn:microsoft.com/office/officeart/2005/8/layout/vList5"/>
    <dgm:cxn modelId="{C2215496-D9BF-4069-BA36-70DB984392CC}" type="presOf" srcId="{AAE4C7A3-5AE0-4403-96A3-A791F9C996DC}" destId="{F837FD8C-6883-412B-9495-F860A784E530}" srcOrd="0" destOrd="0" presId="urn:microsoft.com/office/officeart/2005/8/layout/vList5"/>
    <dgm:cxn modelId="{ED4F7F85-9326-449F-BBDD-4308CE61D5AE}" srcId="{2DA4B290-7C6A-4E07-AE79-512C56E983A7}" destId="{E1C35959-4546-4E0B-88EC-2657B8F98820}" srcOrd="0" destOrd="0" parTransId="{8B10AD7A-9A69-4EF6-A34B-CCD80D718968}" sibTransId="{BD19F765-93BC-47A6-A9E0-6133AC002F1D}"/>
    <dgm:cxn modelId="{561330C5-5F41-40F2-AD99-DA344541C107}" type="presOf" srcId="{38F70228-A0F0-417C-BE8E-BA0F75DECED2}" destId="{EEFD22E8-7C92-4970-AD4B-265B8C5F7429}" srcOrd="0" destOrd="0" presId="urn:microsoft.com/office/officeart/2005/8/layout/vList5"/>
    <dgm:cxn modelId="{8ABC0219-2150-43D1-96D5-942F4390084D}" srcId="{29FB16EC-49E3-4F81-81D3-18779210FED1}" destId="{6C4BFA20-1215-41B7-984D-A2B318B0B934}" srcOrd="0" destOrd="0" parTransId="{7B6FB48A-03EE-4598-838A-44BE25D7B810}" sibTransId="{28868B41-B18B-4C08-A001-14CDA3287A90}"/>
    <dgm:cxn modelId="{FB2A3AA5-C6E1-4631-BE12-533F19E51FD0}" srcId="{38F70228-A0F0-417C-BE8E-BA0F75DECED2}" destId="{ABBA14DF-997F-4186-882C-A72D0CBC0159}" srcOrd="2" destOrd="0" parTransId="{B8E56D78-C49D-4304-93D9-89796DFB2BB9}" sibTransId="{50FC51A4-AAAF-4E38-8B83-7C71CF798455}"/>
    <dgm:cxn modelId="{7C395327-E25C-4AAD-A41C-3C49A655E860}" srcId="{38F70228-A0F0-417C-BE8E-BA0F75DECED2}" destId="{AAE4C7A3-5AE0-4403-96A3-A791F9C996DC}" srcOrd="0" destOrd="0" parTransId="{A29EB263-86D6-41DE-9B15-E43F9A963B80}" sibTransId="{83408DE9-7764-4B61-89B9-F0241901919F}"/>
    <dgm:cxn modelId="{386FB85A-1C77-498D-AB3C-F7465EA1C7C1}" type="presOf" srcId="{29FB16EC-49E3-4F81-81D3-18779210FED1}" destId="{2509D80F-2861-4123-A411-D4F3D1F58641}" srcOrd="0" destOrd="0" presId="urn:microsoft.com/office/officeart/2005/8/layout/vList5"/>
    <dgm:cxn modelId="{781F288E-C162-458F-8B87-47853E2EC420}" type="presOf" srcId="{963D17D1-D703-443E-A847-1F38CFB6162F}" destId="{A7EBEFBA-8900-4791-92A0-9F86326D4890}" srcOrd="0" destOrd="0" presId="urn:microsoft.com/office/officeart/2005/8/layout/vList5"/>
    <dgm:cxn modelId="{F60325B4-2519-4EA0-A406-5F605D023423}" srcId="{6C4BFA20-1215-41B7-984D-A2B318B0B934}" destId="{72678889-A23A-440D-BF7D-C75AD0EB76C9}" srcOrd="0" destOrd="0" parTransId="{AFCA7F37-292E-45EE-A605-8B1F6286D5C0}" sibTransId="{1E346A91-A19D-4155-9173-864DCEDAD80F}"/>
    <dgm:cxn modelId="{3EF3EF93-6301-43C0-BBC7-59CADDF62881}" type="presOf" srcId="{E1C35959-4546-4E0B-88EC-2657B8F98820}" destId="{499BCB4C-00E6-4825-8E68-FC227728704A}" srcOrd="0" destOrd="0" presId="urn:microsoft.com/office/officeart/2005/8/layout/vList5"/>
    <dgm:cxn modelId="{A3BDA1F2-477B-4E53-9432-F61916804372}" srcId="{38F70228-A0F0-417C-BE8E-BA0F75DECED2}" destId="{5535458B-3CC5-4C8E-86FE-80D709C8BC71}" srcOrd="1" destOrd="0" parTransId="{3F472E7D-EEF0-41CD-973C-C1832C1A6EED}" sibTransId="{FCAA3829-8342-4CD2-9BB5-E56B2399A237}"/>
    <dgm:cxn modelId="{7FB3F882-F065-46E1-9BD1-09433E9D8F7C}" srcId="{A4F917A1-5AD7-4F43-BBA4-42A5980076D5}" destId="{963D17D1-D703-443E-A847-1F38CFB6162F}" srcOrd="0" destOrd="0" parTransId="{77A95311-358D-4555-B646-54C2667F1DA8}" sibTransId="{4C5C7EB1-6318-4E3C-BA83-DDDC69391D7A}"/>
    <dgm:cxn modelId="{E4A19CFA-EFE3-4F34-AD3B-F68564AC9C67}" type="presOf" srcId="{2DA4B290-7C6A-4E07-AE79-512C56E983A7}" destId="{129F46DB-6553-4919-ACAF-69B03831DBBE}" srcOrd="0" destOrd="0" presId="urn:microsoft.com/office/officeart/2005/8/layout/vList5"/>
    <dgm:cxn modelId="{4D7A84F7-BC3B-4E01-B1A3-D0B6E39A65FF}" srcId="{29FB16EC-49E3-4F81-81D3-18779210FED1}" destId="{A4F917A1-5AD7-4F43-BBA4-42A5980076D5}" srcOrd="1" destOrd="0" parTransId="{22ED30A9-6B43-43D0-B9C7-E4A081E39AEC}" sibTransId="{F7F9F0E3-618C-41F7-A39A-7B99F54B67B3}"/>
    <dgm:cxn modelId="{9E9C66F0-47BF-4A54-A0D0-4155080516F3}" type="presOf" srcId="{6C4BFA20-1215-41B7-984D-A2B318B0B934}" destId="{C48057FA-8D2B-46AE-897F-8524CAF4CDB4}" srcOrd="0" destOrd="0" presId="urn:microsoft.com/office/officeart/2005/8/layout/vList5"/>
    <dgm:cxn modelId="{8B074CD1-F741-4C20-8A11-8917241CA9AE}" type="presOf" srcId="{A4F917A1-5AD7-4F43-BBA4-42A5980076D5}" destId="{8F4C57F2-B7A5-4670-95B3-C4C9D497F84F}" srcOrd="0" destOrd="0" presId="urn:microsoft.com/office/officeart/2005/8/layout/vList5"/>
    <dgm:cxn modelId="{B1D49274-561E-425B-A263-F4C4D85EA3B9}" type="presParOf" srcId="{2509D80F-2861-4123-A411-D4F3D1F58641}" destId="{859F673B-2579-4392-862C-C7EA9CDFA395}" srcOrd="0" destOrd="0" presId="urn:microsoft.com/office/officeart/2005/8/layout/vList5"/>
    <dgm:cxn modelId="{50DAFF90-D2B3-4B6E-9634-A9AD66A0B78C}" type="presParOf" srcId="{859F673B-2579-4392-862C-C7EA9CDFA395}" destId="{C48057FA-8D2B-46AE-897F-8524CAF4CDB4}" srcOrd="0" destOrd="0" presId="urn:microsoft.com/office/officeart/2005/8/layout/vList5"/>
    <dgm:cxn modelId="{4F0626E4-1FA7-4F74-ACDD-DF0DB8DA2D84}" type="presParOf" srcId="{859F673B-2579-4392-862C-C7EA9CDFA395}" destId="{A85547A1-2367-4A8B-B14B-9DFBAF083014}" srcOrd="1" destOrd="0" presId="urn:microsoft.com/office/officeart/2005/8/layout/vList5"/>
    <dgm:cxn modelId="{824BE794-D860-4C2F-BAD8-1341092506A4}" type="presParOf" srcId="{2509D80F-2861-4123-A411-D4F3D1F58641}" destId="{6AA5576A-23F6-465C-83B6-05F22EB9A786}" srcOrd="1" destOrd="0" presId="urn:microsoft.com/office/officeart/2005/8/layout/vList5"/>
    <dgm:cxn modelId="{76DFD87D-364F-4C83-A7D5-4A4E320253A4}" type="presParOf" srcId="{2509D80F-2861-4123-A411-D4F3D1F58641}" destId="{A81E3B02-D8B8-4559-859A-3758AAE0285A}" srcOrd="2" destOrd="0" presId="urn:microsoft.com/office/officeart/2005/8/layout/vList5"/>
    <dgm:cxn modelId="{5A34E342-BAC9-4614-883C-4A905E865E38}" type="presParOf" srcId="{A81E3B02-D8B8-4559-859A-3758AAE0285A}" destId="{8F4C57F2-B7A5-4670-95B3-C4C9D497F84F}" srcOrd="0" destOrd="0" presId="urn:microsoft.com/office/officeart/2005/8/layout/vList5"/>
    <dgm:cxn modelId="{D441ECF3-4312-415F-AC4B-BB738BF3FD44}" type="presParOf" srcId="{A81E3B02-D8B8-4559-859A-3758AAE0285A}" destId="{A7EBEFBA-8900-4791-92A0-9F86326D4890}" srcOrd="1" destOrd="0" presId="urn:microsoft.com/office/officeart/2005/8/layout/vList5"/>
    <dgm:cxn modelId="{440492C6-AB8C-443C-9F48-B1609D8F076B}" type="presParOf" srcId="{2509D80F-2861-4123-A411-D4F3D1F58641}" destId="{7F028686-D9B3-4846-95DA-3C23B0197804}" srcOrd="3" destOrd="0" presId="urn:microsoft.com/office/officeart/2005/8/layout/vList5"/>
    <dgm:cxn modelId="{7170970A-B3FB-4789-8399-A0E0B1289664}" type="presParOf" srcId="{2509D80F-2861-4123-A411-D4F3D1F58641}" destId="{F6D17F72-85D7-411D-A7A0-157353382211}" srcOrd="4" destOrd="0" presId="urn:microsoft.com/office/officeart/2005/8/layout/vList5"/>
    <dgm:cxn modelId="{0B301807-36BA-413F-A2F9-B1859CA9ABC6}" type="presParOf" srcId="{F6D17F72-85D7-411D-A7A0-157353382211}" destId="{129F46DB-6553-4919-ACAF-69B03831DBBE}" srcOrd="0" destOrd="0" presId="urn:microsoft.com/office/officeart/2005/8/layout/vList5"/>
    <dgm:cxn modelId="{41995646-00E6-497A-9A4E-22F34FED8CD2}" type="presParOf" srcId="{F6D17F72-85D7-411D-A7A0-157353382211}" destId="{499BCB4C-00E6-4825-8E68-FC227728704A}" srcOrd="1" destOrd="0" presId="urn:microsoft.com/office/officeart/2005/8/layout/vList5"/>
    <dgm:cxn modelId="{BA944862-3926-4AD3-A28C-C9CE22255C48}" type="presParOf" srcId="{2509D80F-2861-4123-A411-D4F3D1F58641}" destId="{AC1EA9F6-AB90-4A7D-A418-241E08941AD1}" srcOrd="5" destOrd="0" presId="urn:microsoft.com/office/officeart/2005/8/layout/vList5"/>
    <dgm:cxn modelId="{FCCF8512-67ED-40BF-B887-3FE3E1CAABF4}" type="presParOf" srcId="{2509D80F-2861-4123-A411-D4F3D1F58641}" destId="{7B572D5F-328F-4022-8508-E9FDCF5E2719}" srcOrd="6" destOrd="0" presId="urn:microsoft.com/office/officeart/2005/8/layout/vList5"/>
    <dgm:cxn modelId="{972FF4D6-B965-4974-9041-89B26CD6BBEF}" type="presParOf" srcId="{7B572D5F-328F-4022-8508-E9FDCF5E2719}" destId="{EEFD22E8-7C92-4970-AD4B-265B8C5F7429}" srcOrd="0" destOrd="0" presId="urn:microsoft.com/office/officeart/2005/8/layout/vList5"/>
    <dgm:cxn modelId="{D0139FEB-F2E8-4968-9E83-8FD2F304BF2E}" type="presParOf" srcId="{7B572D5F-328F-4022-8508-E9FDCF5E2719}" destId="{F837FD8C-6883-412B-9495-F860A784E53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91293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spc="-10" dirty="0" smtClean="0">
                <a:solidFill>
                  <a:srgbClr val="2A2A86"/>
                </a:solidFill>
                <a:latin typeface="Bodoni Book"/>
              </a:defRPr>
            </a:lvl1pPr>
          </a:lstStyle>
          <a:p>
            <a:pPr>
              <a:defRPr/>
            </a:pPr>
            <a:r>
              <a:rPr lang="en-GB"/>
              <a:t>Advice for Small Businesses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pc="-10">
                <a:solidFill>
                  <a:srgbClr val="2A2A86"/>
                </a:solidFill>
                <a:latin typeface="Bodoni Book"/>
              </a:defRPr>
            </a:lvl1pPr>
          </a:lstStyle>
          <a:p>
            <a:pPr>
              <a:defRPr/>
            </a:pPr>
            <a:fld id="{0B9739A0-273B-4046-B5C3-96A0615F2A24}" type="datetimeFigureOut">
              <a:rPr lang="en-US"/>
              <a:pPr>
                <a:defRPr/>
              </a:pPr>
              <a:t>7/15/2016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521075" y="9431338"/>
            <a:ext cx="25114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-10" dirty="0">
                <a:solidFill>
                  <a:srgbClr val="2A2A86"/>
                </a:solidFill>
                <a:latin typeface="Bodoni Book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067425" y="9429750"/>
            <a:ext cx="7286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-10" smtClean="0">
                <a:solidFill>
                  <a:srgbClr val="2A2A86"/>
                </a:solidFill>
                <a:latin typeface="Bodoni Book"/>
              </a:defRPr>
            </a:lvl1pPr>
          </a:lstStyle>
          <a:p>
            <a:pPr>
              <a:defRPr/>
            </a:pPr>
            <a:fld id="{078B8905-6CC5-4E20-9038-9732A93E2D5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7406921-B556-48F9-B1C0-B452286176A0}" type="datetimeFigureOut">
              <a:rPr lang="en-US"/>
              <a:pPr>
                <a:defRPr/>
              </a:pPr>
              <a:t>7/15/2016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46838D-2F7B-40A7-AEC2-417F02CA024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43E81A-A88A-4114-8222-0B97C88E3C59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73731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/>
          </a:p>
        </p:txBody>
      </p:sp>
      <p:sp>
        <p:nvSpPr>
          <p:cNvPr id="73732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/>
          </a:p>
        </p:txBody>
      </p:sp>
      <p:sp>
        <p:nvSpPr>
          <p:cNvPr id="73733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B57EFF-84A6-4BEC-B498-95BA82E3F653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AE7439-BF4B-49D4-A51A-F8DD69BB5ACF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bg2">
                  <a:lumMod val="65000"/>
                </a:schemeClr>
              </a:solidFill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33472B-F023-4026-B5C7-97461D14A72A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8F37A5-5D33-4D5C-AA1A-ADEC332099B3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6EC1BD-A53E-4491-B590-C36ADDBF6A94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C497F8-14CB-4606-957E-18D2352252CE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48528-8DB2-4239-A26D-4CE38CE62612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24E3C5-60E1-4724-B0BA-493786CC02F8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67587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/>
          </a:p>
        </p:txBody>
      </p:sp>
      <p:sp>
        <p:nvSpPr>
          <p:cNvPr id="67588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/>
          </a:p>
        </p:txBody>
      </p:sp>
      <p:sp>
        <p:nvSpPr>
          <p:cNvPr id="67589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1399A3-FCBB-404F-8B01-90AE418816C5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085044-3EF2-420B-B06D-C7781AC65DFF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5DFCFB-7328-4627-B52A-C76F061739EF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Relationship Id="rId4" Type="http://schemas.openxmlformats.org/officeDocument/2006/relationships/image" Target="../media/image5.emf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5" Type="http://schemas.openxmlformats.org/officeDocument/2006/relationships/image" Target="../media/image2.emf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emf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.xml"/><Relationship Id="rId4" Type="http://schemas.openxmlformats.org/officeDocument/2006/relationships/image" Target="../media/image5.emf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.xml"/><Relationship Id="rId5" Type="http://schemas.openxmlformats.org/officeDocument/2006/relationships/image" Target="../media/image2.emf"/><Relationship Id="rId4" Type="http://schemas.openxmlformats.org/officeDocument/2006/relationships/image" Target="../media/image10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BRD-logo-centre-white[1]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719513" y="5634038"/>
            <a:ext cx="16764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SBS-dots-52pt_w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5438" y="90011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SBS-dots-52pt_w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97656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413" y="1263178"/>
            <a:ext cx="7376829" cy="16317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371" y="3128414"/>
            <a:ext cx="4724906" cy="507701"/>
          </a:xfrm>
        </p:spPr>
        <p:txBody>
          <a:bodyPr numCol="1" anchor="b" anchorCtr="0"/>
          <a:lstStyle>
            <a:lvl1pPr marL="0" indent="0" algn="ctr">
              <a:lnSpc>
                <a:spcPts val="2400"/>
              </a:lnSpc>
              <a:spcAft>
                <a:spcPts val="0"/>
              </a:spcAft>
              <a:buNone/>
              <a:defRPr sz="2000" kern="1200" spc="-10">
                <a:solidFill>
                  <a:schemeClr val="bg1"/>
                </a:solidFill>
                <a:latin typeface="Bodoni MT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ange">
    <p:bg>
      <p:bgPr>
        <a:solidFill>
          <a:srgbClr val="FAA6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SBS-dots-52pt_w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5438" y="90011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SBS-dots-52pt_w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832475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413" y="1263178"/>
            <a:ext cx="7376829" cy="1631774"/>
          </a:xfrm>
        </p:spPr>
        <p:txBody>
          <a:bodyPr/>
          <a:lstStyle>
            <a:lvl1pPr>
              <a:defRPr i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BS-dots-52pt_w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5438" y="90011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SBS-dots-52pt_w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832475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57300" y="1494000"/>
            <a:ext cx="6629400" cy="3379788"/>
          </a:xfrm>
        </p:spPr>
        <p:txBody>
          <a:bodyPr numCol="1"/>
          <a:lstStyle>
            <a:lvl1pPr marL="31000" indent="0" algn="ctr">
              <a:lnSpc>
                <a:spcPts val="3600"/>
              </a:lnSpc>
              <a:spcAft>
                <a:spcPts val="0"/>
              </a:spcAft>
              <a:buNone/>
              <a:defRPr sz="3000" kern="1200" spc="-10" baseline="0">
                <a:solidFill>
                  <a:schemeClr val="bg1"/>
                </a:solidFill>
                <a:latin typeface="Bodoni MT" pitchFamily="18" charset="0"/>
              </a:defRPr>
            </a:lvl1pPr>
            <a:lvl2pPr marL="31000" indent="0" algn="ctr">
              <a:lnSpc>
                <a:spcPts val="3600"/>
              </a:lnSpc>
              <a:spcAft>
                <a:spcPts val="0"/>
              </a:spcAft>
              <a:buNone/>
              <a:defRPr sz="3000" kern="1200" spc="-10" baseline="0">
                <a:solidFill>
                  <a:schemeClr val="bg1"/>
                </a:solidFill>
                <a:latin typeface="Bodoni Bk BT Book"/>
              </a:defRPr>
            </a:lvl2pPr>
            <a:lvl3pPr marL="31000" indent="0" algn="ctr">
              <a:lnSpc>
                <a:spcPts val="3600"/>
              </a:lnSpc>
              <a:spcAft>
                <a:spcPts val="0"/>
              </a:spcAft>
              <a:buNone/>
              <a:defRPr sz="3000" kern="1200" spc="-10" baseline="0">
                <a:solidFill>
                  <a:schemeClr val="bg1"/>
                </a:solidFill>
                <a:latin typeface="Bodoni Bk BT Book"/>
              </a:defRPr>
            </a:lvl3pPr>
            <a:lvl4pPr marL="31000" indent="0" algn="ctr">
              <a:lnSpc>
                <a:spcPts val="3600"/>
              </a:lnSpc>
              <a:spcAft>
                <a:spcPts val="0"/>
              </a:spcAft>
              <a:buNone/>
              <a:defRPr sz="3000" kern="1200" spc="-10" baseline="0">
                <a:solidFill>
                  <a:schemeClr val="bg1"/>
                </a:solidFill>
                <a:latin typeface="Bodoni Bk BT Book"/>
              </a:defRPr>
            </a:lvl4pPr>
            <a:lvl5pPr marL="31000" indent="0" algn="ctr">
              <a:lnSpc>
                <a:spcPts val="3600"/>
              </a:lnSpc>
              <a:spcAft>
                <a:spcPts val="0"/>
              </a:spcAft>
              <a:buNone/>
              <a:defRPr sz="3000" kern="1200" spc="-10" baseline="0">
                <a:solidFill>
                  <a:schemeClr val="bg1"/>
                </a:solidFill>
                <a:latin typeface="Bodoni Bk BT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where we wor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/>
          <p:cNvSpPr txBox="1"/>
          <p:nvPr userDrawn="1"/>
        </p:nvSpPr>
        <p:spPr>
          <a:xfrm>
            <a:off x="5387975" y="6070600"/>
            <a:ext cx="1335088" cy="4159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spc="-10" dirty="0">
                <a:solidFill>
                  <a:srgbClr val="FFFFFF"/>
                </a:solidFill>
                <a:latin typeface="+mn-lt"/>
                <a:cs typeface="FranklinGothicMediumITC Regular"/>
              </a:rPr>
              <a:t>Funded by [Country],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spc="-10" dirty="0">
                <a:solidFill>
                  <a:srgbClr val="FFFFFF"/>
                </a:solidFill>
                <a:latin typeface="+mn-lt"/>
                <a:cs typeface="FranklinGothicMediumITC Regular"/>
              </a:rPr>
              <a:t>[Country],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spc="-10" dirty="0">
                <a:solidFill>
                  <a:srgbClr val="FFFFFF"/>
                </a:solidFill>
                <a:latin typeface="+mn-lt"/>
                <a:cs typeface="FranklinGothicMediumITC Regular"/>
              </a:rPr>
              <a:t>and [County] </a:t>
            </a:r>
            <a:endParaRPr lang="en-GB" sz="800" spc="-10" dirty="0">
              <a:solidFill>
                <a:srgbClr val="FFFFFF"/>
              </a:solidFill>
              <a:latin typeface="+mn-lt"/>
              <a:cs typeface="FranklinGothicMediumITC Regular"/>
            </a:endParaRPr>
          </a:p>
        </p:txBody>
      </p:sp>
      <p:sp>
        <p:nvSpPr>
          <p:cNvPr id="3" name="TextBox 12"/>
          <p:cNvSpPr txBox="1"/>
          <p:nvPr userDrawn="1"/>
        </p:nvSpPr>
        <p:spPr>
          <a:xfrm>
            <a:off x="2743200" y="309563"/>
            <a:ext cx="3640138" cy="4603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 fontAlgn="auto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Advice for Small Businesses</a:t>
            </a:r>
          </a:p>
          <a:p>
            <a:pPr algn="ctr" fontAlgn="auto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[Country Name – please edit on the map master slide]</a:t>
            </a:r>
            <a:endParaRPr lang="en-GB" sz="1200" spc="-1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1" descr="EBRD-logo-left-rgb-trans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60363" y="6137275"/>
            <a:ext cx="212407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SBS-dots-52pt_w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23850" y="5832475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SBS-dots-52pt_w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25438" y="90011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22"/>
          <p:cNvSpPr>
            <a:spLocks noGrp="1"/>
          </p:cNvSpPr>
          <p:nvPr>
            <p:ph type="ftr" sz="quarter" idx="10"/>
          </p:nvPr>
        </p:nvSpPr>
        <p:spPr>
          <a:xfrm>
            <a:off x="5429250" y="6167438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GB" sz="1400" kern="1200" spc="-10" dirty="0">
                <a:solidFill>
                  <a:schemeClr val="accent2"/>
                </a:solidFill>
                <a:latin typeface="Bodoni Book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2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b="0" i="0" smtClean="0">
                <a:solidFill>
                  <a:schemeClr val="accent2"/>
                </a:solidFill>
                <a:latin typeface="Bodoni Book"/>
                <a:cs typeface="Bodoni Bk BT Book"/>
              </a:defRPr>
            </a:lvl1pPr>
          </a:lstStyle>
          <a:p>
            <a:pPr>
              <a:defRPr/>
            </a:pPr>
            <a:fld id="{B54DB2DA-5AB4-4014-A050-1044D422006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- Projects">
    <p:bg>
      <p:bgPr>
        <a:solidFill>
          <a:srgbClr val="E22B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/>
          <p:cNvSpPr txBox="1"/>
          <p:nvPr userDrawn="1"/>
        </p:nvSpPr>
        <p:spPr>
          <a:xfrm>
            <a:off x="2390775" y="309563"/>
            <a:ext cx="4357688" cy="4984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 fontAlgn="auto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spc="-10" dirty="0">
                <a:solidFill>
                  <a:srgbClr val="7F00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Advice for Small Businesses</a:t>
            </a:r>
          </a:p>
          <a:p>
            <a:pPr algn="ctr" fontAlgn="auto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spc="-10" dirty="0">
                <a:solidFill>
                  <a:srgbClr val="7F00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[Country Name – please edit on the fuchsia  diagram master slide]</a:t>
            </a:r>
            <a:endParaRPr lang="en-GB" sz="1200" spc="-10" dirty="0">
              <a:solidFill>
                <a:srgbClr val="7F00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8" descr="SBS-dots-52pt_w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5438" y="90011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SBS-dots-52pt_w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832475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roject-process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804988" y="1157288"/>
            <a:ext cx="5537200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- Consultants">
    <p:bg>
      <p:bgPr>
        <a:solidFill>
          <a:srgbClr val="FAA6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/>
          <p:cNvSpPr txBox="1"/>
          <p:nvPr userDrawn="1"/>
        </p:nvSpPr>
        <p:spPr>
          <a:xfrm>
            <a:off x="2419350" y="309563"/>
            <a:ext cx="4291013" cy="3683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 fontAlgn="auto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spc="-10" dirty="0">
                <a:solidFill>
                  <a:srgbClr val="ED1D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Advice for Small Businesses</a:t>
            </a:r>
          </a:p>
          <a:p>
            <a:pPr algn="ctr" fontAlgn="auto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spc="-10" dirty="0">
                <a:solidFill>
                  <a:srgbClr val="ED1D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[Country Name – please edit on the orange diagram master slide]</a:t>
            </a:r>
            <a:endParaRPr lang="en-GB" sz="1200" spc="-10" dirty="0">
              <a:solidFill>
                <a:srgbClr val="ED1D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8" descr="SBS-dots-52pt_w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5438" y="90011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SBS-dots-52pt_w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832475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onsultant-process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803400" y="1155700"/>
            <a:ext cx="553720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BRD-logo-centre-white[1]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719513" y="5634038"/>
            <a:ext cx="16764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SBS-dots-52pt_w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5438" y="90011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SBS-dots-52pt_w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97656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413" y="1263178"/>
            <a:ext cx="7376829" cy="16317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371" y="3128414"/>
            <a:ext cx="4724906" cy="507701"/>
          </a:xfrm>
        </p:spPr>
        <p:txBody>
          <a:bodyPr numCol="1" anchor="b" anchorCtr="0"/>
          <a:lstStyle>
            <a:lvl1pPr marL="0" indent="0" algn="ctr">
              <a:lnSpc>
                <a:spcPts val="2400"/>
              </a:lnSpc>
              <a:spcAft>
                <a:spcPts val="0"/>
              </a:spcAft>
              <a:buNone/>
              <a:defRPr sz="2000" kern="1200" spc="-10">
                <a:solidFill>
                  <a:schemeClr val="bg1"/>
                </a:solidFill>
                <a:latin typeface="Bodoni MT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country flag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BRD-logo-left-white[1]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0363" y="6165850"/>
            <a:ext cx="21336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SBS-dots-52pt_w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5438" y="90011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SBS-dots-52pt_w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97656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413" y="1263178"/>
            <a:ext cx="7376829" cy="16317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371" y="3128414"/>
            <a:ext cx="4724906" cy="507701"/>
          </a:xfrm>
        </p:spPr>
        <p:txBody>
          <a:bodyPr numCol="1" anchor="b" anchorCtr="0"/>
          <a:lstStyle>
            <a:lvl1pPr marL="0" indent="0" algn="ctr">
              <a:lnSpc>
                <a:spcPts val="2400"/>
              </a:lnSpc>
              <a:spcAft>
                <a:spcPts val="0"/>
              </a:spcAft>
              <a:buNone/>
              <a:defRPr sz="2000" kern="1200" spc="-10">
                <a:solidFill>
                  <a:schemeClr val="bg1"/>
                </a:solidFill>
                <a:latin typeface="Bodoni MT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EU &amp; donor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EU-flag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0363" y="5961063"/>
            <a:ext cx="7747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/>
          <p:nvPr userDrawn="1"/>
        </p:nvSpPr>
        <p:spPr>
          <a:xfrm>
            <a:off x="360363" y="5595938"/>
            <a:ext cx="1012825" cy="2476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spc="-10" dirty="0">
                <a:solidFill>
                  <a:srgbClr val="FFFFFF"/>
                </a:solidFill>
                <a:latin typeface="+mn-lt"/>
                <a:cs typeface="FranklinGothicMediumITC Regular"/>
              </a:rPr>
              <a:t>Funded by </a:t>
            </a:r>
            <a:br>
              <a:rPr lang="en-GB" sz="800" spc="-10" dirty="0">
                <a:solidFill>
                  <a:srgbClr val="FFFFFF"/>
                </a:solidFill>
                <a:latin typeface="+mn-lt"/>
                <a:cs typeface="FranklinGothicMediumITC Regular"/>
              </a:rPr>
            </a:br>
            <a:r>
              <a:rPr lang="en-GB" sz="800" spc="-10" dirty="0">
                <a:solidFill>
                  <a:srgbClr val="FFFFFF"/>
                </a:solidFill>
                <a:latin typeface="+mn-lt"/>
                <a:cs typeface="FranklinGothicMediumITC Regular"/>
              </a:rPr>
              <a:t>the European Union</a:t>
            </a:r>
          </a:p>
        </p:txBody>
      </p:sp>
      <p:pic>
        <p:nvPicPr>
          <p:cNvPr id="7" name="Picture 10" descr="EBRD-logo-centre-white[1]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19513" y="5634038"/>
            <a:ext cx="16764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SBS-dots-52pt_w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25438" y="90011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SBS-dots-52pt_w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97656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413" y="1263178"/>
            <a:ext cx="7376829" cy="16317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371" y="3128414"/>
            <a:ext cx="4724906" cy="507701"/>
          </a:xfrm>
        </p:spPr>
        <p:txBody>
          <a:bodyPr numCol="1" anchor="b" anchorCtr="0"/>
          <a:lstStyle>
            <a:lvl1pPr marL="0" indent="0" algn="ctr">
              <a:lnSpc>
                <a:spcPts val="2400"/>
              </a:lnSpc>
              <a:spcAft>
                <a:spcPts val="0"/>
              </a:spcAft>
              <a:buNone/>
              <a:defRPr sz="2000" kern="1200" spc="-10">
                <a:solidFill>
                  <a:schemeClr val="bg1"/>
                </a:solidFill>
                <a:latin typeface="Bodoni MT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703651" y="5789903"/>
            <a:ext cx="1079987" cy="731155"/>
          </a:xfrm>
        </p:spPr>
        <p:txBody>
          <a:bodyPr numCol="1"/>
          <a:lstStyle>
            <a:lvl1pPr marL="3100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BS-dots-52pt-blue_rgb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5438" y="90011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SBS-dots-52pt-blue_rgb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022475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7426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country flag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BRD-logo-left-white[1]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0363" y="6165850"/>
            <a:ext cx="21336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SBS-dots-52pt_w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5438" y="90011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SBS-dots-52pt_w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97656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413" y="1263178"/>
            <a:ext cx="7376829" cy="16317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371" y="3128414"/>
            <a:ext cx="4724906" cy="507701"/>
          </a:xfrm>
        </p:spPr>
        <p:txBody>
          <a:bodyPr numCol="1" anchor="b" anchorCtr="0"/>
          <a:lstStyle>
            <a:lvl1pPr marL="0" indent="0" algn="ctr">
              <a:lnSpc>
                <a:spcPts val="2400"/>
              </a:lnSpc>
              <a:spcAft>
                <a:spcPts val="0"/>
              </a:spcAft>
              <a:buNone/>
              <a:defRPr sz="2000" kern="1200" spc="-10">
                <a:solidFill>
                  <a:schemeClr val="bg1"/>
                </a:solidFill>
                <a:latin typeface="Bodoni MT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SBS-dots-52pt-blue_rgb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5438" y="90011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SBS-dots-52pt-blue_rgb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060575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F4E6E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1" y="2383200"/>
            <a:ext cx="4112786" cy="3282588"/>
          </a:xfrm>
        </p:spPr>
        <p:txBody>
          <a:bodyPr numCol="1" spc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678794" y="2381846"/>
            <a:ext cx="4104844" cy="3283942"/>
          </a:xfrm>
        </p:spPr>
        <p:txBody>
          <a:bodyPr numCol="1"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BS-dots-52pt-blue_rgb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5438" y="90011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WILSONA\APPDATA\LOCAL\TEMP\wz65de\know-how dots\rgb dots\SBS-dots-100pt-oran_rgb.eps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55600" y="2349500"/>
            <a:ext cx="8496300" cy="4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WILSONA\APPDATA\LOCAL\TEMP\wz65de\know-how dots\rgb dots\SBS-dots-100pt-oran_rgb.eps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08000" y="2501900"/>
            <a:ext cx="8496300" cy="4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259" y="1122042"/>
            <a:ext cx="8423275" cy="1143000"/>
          </a:xfrm>
        </p:spPr>
        <p:txBody>
          <a:bodyPr/>
          <a:lstStyle>
            <a:lvl1pPr>
              <a:defRPr>
                <a:solidFill>
                  <a:srgbClr val="EF4E6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5DC88-CC7A-4699-B85B-36FC111A9FA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 with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/>
          <p:nvPr userDrawn="1"/>
        </p:nvSpPr>
        <p:spPr>
          <a:xfrm>
            <a:off x="4668838" y="2738438"/>
            <a:ext cx="4103687" cy="32400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17" name="Picture 12" descr="SBS-dots-28pt-navy_rg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38688" y="3808413"/>
            <a:ext cx="1835150" cy="5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5" descr="SBS-dots-28pt-navy_rg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42125" y="3805238"/>
            <a:ext cx="1836738" cy="5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6" descr="SBS-dots-28pt-navy_rg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52975" y="4897438"/>
            <a:ext cx="1836738" cy="5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7" descr="SBS-dots-28pt-navy_rg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26250" y="4897438"/>
            <a:ext cx="1836738" cy="5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SBS-dots-52pt-blue_rgb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25438" y="90011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SBS-dots-52pt-blue_rgb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04311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74267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1" y="2712823"/>
            <a:ext cx="4112786" cy="3282588"/>
          </a:xfrm>
        </p:spPr>
        <p:txBody>
          <a:bodyPr numCol="1" spc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836742" y="2841508"/>
            <a:ext cx="1743075" cy="324416"/>
          </a:xfrm>
        </p:spPr>
        <p:txBody>
          <a:bodyPr numCol="1"/>
          <a:lstStyle>
            <a:lvl1pPr marL="31000" indent="0" algn="ctr">
              <a:buNone/>
              <a:defRPr sz="1000">
                <a:solidFill>
                  <a:srgbClr val="FFFFFF"/>
                </a:solidFill>
              </a:defRPr>
            </a:lvl1pPr>
            <a:lvl2pPr marL="31000" indent="0">
              <a:buNone/>
              <a:defRPr sz="1000"/>
            </a:lvl2pPr>
            <a:lvl3pPr marL="31000" indent="0">
              <a:buNone/>
              <a:defRPr sz="1000"/>
            </a:lvl3pPr>
            <a:lvl4pPr marL="31000" indent="0">
              <a:buNone/>
              <a:defRPr sz="1000"/>
            </a:lvl4pPr>
            <a:lvl5pPr marL="310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840201" y="3131187"/>
            <a:ext cx="1736569" cy="617255"/>
          </a:xfrm>
        </p:spPr>
        <p:txBody>
          <a:bodyPr numCol="1"/>
          <a:lstStyle>
            <a:lvl1pPr marL="31000" indent="0" algn="ctr">
              <a:lnSpc>
                <a:spcPct val="100000"/>
              </a:lnSpc>
              <a:buNone/>
              <a:defRPr sz="2800" b="0" i="0">
                <a:solidFill>
                  <a:srgbClr val="FFFFFF"/>
                </a:solidFill>
                <a:latin typeface="Bodoni Book"/>
                <a:cs typeface="Bodoni Bk BT Book"/>
              </a:defRPr>
            </a:lvl1pPr>
            <a:lvl2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2pPr>
            <a:lvl3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3pPr>
            <a:lvl4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4pPr>
            <a:lvl5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6863885" y="2851091"/>
            <a:ext cx="1743075" cy="324416"/>
          </a:xfrm>
        </p:spPr>
        <p:txBody>
          <a:bodyPr numCol="1"/>
          <a:lstStyle>
            <a:lvl1pPr marL="31000" indent="0" algn="ctr">
              <a:buNone/>
              <a:defRPr sz="1000">
                <a:solidFill>
                  <a:srgbClr val="FFFFFF"/>
                </a:solidFill>
              </a:defRPr>
            </a:lvl1pPr>
            <a:lvl2pPr marL="31000" indent="0">
              <a:buNone/>
              <a:defRPr sz="1000"/>
            </a:lvl2pPr>
            <a:lvl3pPr marL="31000" indent="0">
              <a:buNone/>
              <a:defRPr sz="1000"/>
            </a:lvl3pPr>
            <a:lvl4pPr marL="31000" indent="0">
              <a:buNone/>
              <a:defRPr sz="1000"/>
            </a:lvl4pPr>
            <a:lvl5pPr marL="310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6866502" y="3132024"/>
            <a:ext cx="1736569" cy="617255"/>
          </a:xfrm>
        </p:spPr>
        <p:txBody>
          <a:bodyPr numCol="1"/>
          <a:lstStyle>
            <a:lvl1pPr marL="31000" indent="0" algn="ctr">
              <a:lnSpc>
                <a:spcPct val="100000"/>
              </a:lnSpc>
              <a:buNone/>
              <a:defRPr sz="2800" b="0" i="0">
                <a:solidFill>
                  <a:srgbClr val="FFFFFF"/>
                </a:solidFill>
                <a:latin typeface="Bodoni Book"/>
                <a:cs typeface="Bodoni Bk BT Book"/>
              </a:defRPr>
            </a:lvl1pPr>
            <a:lvl2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2pPr>
            <a:lvl3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3pPr>
            <a:lvl4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4pPr>
            <a:lvl5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4849076" y="3989647"/>
            <a:ext cx="1743075" cy="324416"/>
          </a:xfrm>
        </p:spPr>
        <p:txBody>
          <a:bodyPr numCol="1"/>
          <a:lstStyle>
            <a:lvl1pPr marL="31000" indent="0" algn="ctr">
              <a:buNone/>
              <a:defRPr sz="1000">
                <a:solidFill>
                  <a:srgbClr val="FFFFFF"/>
                </a:solidFill>
              </a:defRPr>
            </a:lvl1pPr>
            <a:lvl2pPr marL="31000" indent="0">
              <a:buNone/>
              <a:defRPr sz="1000"/>
            </a:lvl2pPr>
            <a:lvl3pPr marL="31000" indent="0">
              <a:buNone/>
              <a:defRPr sz="1000"/>
            </a:lvl3pPr>
            <a:lvl4pPr marL="31000" indent="0">
              <a:buNone/>
              <a:defRPr sz="1000"/>
            </a:lvl4pPr>
            <a:lvl5pPr marL="310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6838018" y="3989647"/>
            <a:ext cx="1743075" cy="324416"/>
          </a:xfrm>
        </p:spPr>
        <p:txBody>
          <a:bodyPr numCol="1"/>
          <a:lstStyle>
            <a:lvl1pPr marL="31000" indent="0" algn="ctr">
              <a:buNone/>
              <a:defRPr sz="1000">
                <a:solidFill>
                  <a:srgbClr val="FFFFFF"/>
                </a:solidFill>
              </a:defRPr>
            </a:lvl1pPr>
            <a:lvl2pPr marL="31000" indent="0">
              <a:buNone/>
              <a:defRPr sz="1000"/>
            </a:lvl2pPr>
            <a:lvl3pPr marL="31000" indent="0">
              <a:buNone/>
              <a:defRPr sz="1000"/>
            </a:lvl3pPr>
            <a:lvl4pPr marL="31000" indent="0">
              <a:buNone/>
              <a:defRPr sz="1000"/>
            </a:lvl4pPr>
            <a:lvl5pPr marL="310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4768850" y="5039923"/>
            <a:ext cx="1743075" cy="324416"/>
          </a:xfrm>
        </p:spPr>
        <p:txBody>
          <a:bodyPr numCol="1"/>
          <a:lstStyle>
            <a:lvl1pPr marL="31000" indent="0" algn="ctr">
              <a:buNone/>
              <a:defRPr sz="1000">
                <a:solidFill>
                  <a:srgbClr val="FFFFFF"/>
                </a:solidFill>
              </a:defRPr>
            </a:lvl1pPr>
            <a:lvl2pPr marL="31000" indent="0">
              <a:buNone/>
              <a:defRPr sz="1000"/>
            </a:lvl2pPr>
            <a:lvl3pPr marL="31000" indent="0">
              <a:buNone/>
              <a:defRPr sz="1000"/>
            </a:lvl3pPr>
            <a:lvl4pPr marL="31000" indent="0">
              <a:buNone/>
              <a:defRPr sz="1000"/>
            </a:lvl4pPr>
            <a:lvl5pPr marL="310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6838018" y="5039923"/>
            <a:ext cx="1743075" cy="324416"/>
          </a:xfrm>
        </p:spPr>
        <p:txBody>
          <a:bodyPr numCol="1"/>
          <a:lstStyle>
            <a:lvl1pPr marL="31000" indent="0" algn="ctr">
              <a:buNone/>
              <a:defRPr sz="1000">
                <a:solidFill>
                  <a:srgbClr val="FFFFFF"/>
                </a:solidFill>
              </a:defRPr>
            </a:lvl1pPr>
            <a:lvl2pPr marL="31000" indent="0">
              <a:buNone/>
              <a:defRPr sz="1000"/>
            </a:lvl2pPr>
            <a:lvl3pPr marL="31000" indent="0">
              <a:buNone/>
              <a:defRPr sz="1000"/>
            </a:lvl3pPr>
            <a:lvl4pPr marL="31000" indent="0">
              <a:buNone/>
              <a:defRPr sz="1000"/>
            </a:lvl4pPr>
            <a:lvl5pPr marL="310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4846559" y="4282811"/>
            <a:ext cx="1736569" cy="617255"/>
          </a:xfrm>
        </p:spPr>
        <p:txBody>
          <a:bodyPr numCol="1"/>
          <a:lstStyle>
            <a:lvl1pPr marL="31000" indent="0" algn="ctr">
              <a:lnSpc>
                <a:spcPct val="100000"/>
              </a:lnSpc>
              <a:buNone/>
              <a:defRPr sz="2800" b="0" i="0">
                <a:solidFill>
                  <a:srgbClr val="FFFFFF"/>
                </a:solidFill>
                <a:latin typeface="Bodoni Book"/>
                <a:cs typeface="Bodoni Bk BT Book"/>
              </a:defRPr>
            </a:lvl1pPr>
            <a:lvl2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2pPr>
            <a:lvl3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3pPr>
            <a:lvl4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4pPr>
            <a:lvl5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6844839" y="4282812"/>
            <a:ext cx="1736569" cy="617255"/>
          </a:xfrm>
        </p:spPr>
        <p:txBody>
          <a:bodyPr numCol="1"/>
          <a:lstStyle>
            <a:lvl1pPr marL="31000" indent="0" algn="ctr">
              <a:lnSpc>
                <a:spcPct val="100000"/>
              </a:lnSpc>
              <a:buNone/>
              <a:defRPr sz="2800" b="0" i="0">
                <a:solidFill>
                  <a:srgbClr val="FFFFFF"/>
                </a:solidFill>
                <a:latin typeface="Bodoni Book"/>
                <a:cs typeface="Bodoni Bk BT Book"/>
              </a:defRPr>
            </a:lvl1pPr>
            <a:lvl2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2pPr>
            <a:lvl3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3pPr>
            <a:lvl4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4pPr>
            <a:lvl5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4775200" y="5330531"/>
            <a:ext cx="1736569" cy="617255"/>
          </a:xfrm>
        </p:spPr>
        <p:txBody>
          <a:bodyPr numCol="1"/>
          <a:lstStyle>
            <a:lvl1pPr marL="31000" indent="0" algn="ctr">
              <a:lnSpc>
                <a:spcPct val="100000"/>
              </a:lnSpc>
              <a:buNone/>
              <a:defRPr sz="2800" b="0" i="0">
                <a:solidFill>
                  <a:srgbClr val="FFFFFF"/>
                </a:solidFill>
                <a:latin typeface="Bodoni Book"/>
                <a:cs typeface="Bodoni Bk BT Book"/>
              </a:defRPr>
            </a:lvl1pPr>
            <a:lvl2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2pPr>
            <a:lvl3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3pPr>
            <a:lvl4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4pPr>
            <a:lvl5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1"/>
          <p:cNvSpPr>
            <a:spLocks noGrp="1"/>
          </p:cNvSpPr>
          <p:nvPr>
            <p:ph type="body" sz="quarter" idx="21"/>
          </p:nvPr>
        </p:nvSpPr>
        <p:spPr>
          <a:xfrm>
            <a:off x="6847827" y="5334949"/>
            <a:ext cx="1736569" cy="617255"/>
          </a:xfrm>
        </p:spPr>
        <p:txBody>
          <a:bodyPr numCol="1"/>
          <a:lstStyle>
            <a:lvl1pPr marL="31000" indent="0" algn="ctr">
              <a:lnSpc>
                <a:spcPct val="100000"/>
              </a:lnSpc>
              <a:buNone/>
              <a:defRPr sz="2800" b="0" i="0">
                <a:solidFill>
                  <a:srgbClr val="FFFFFF"/>
                </a:solidFill>
                <a:latin typeface="Bodoni Bk BT Book"/>
                <a:cs typeface="Bodoni Bk BT Book"/>
              </a:defRPr>
            </a:lvl1pPr>
            <a:lvl2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2pPr>
            <a:lvl3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3pPr>
            <a:lvl4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4pPr>
            <a:lvl5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22"/>
            <p:custDataLst>
              <p:tags r:id="rId1"/>
            </p:custDataLst>
          </p:nvPr>
        </p:nvSpPr>
        <p:spPr>
          <a:xfrm>
            <a:off x="0" y="6275388"/>
            <a:ext cx="9144000" cy="250825"/>
          </a:xfrm>
          <a:prstGeom prst="rect">
            <a:avLst/>
          </a:prstGeom>
        </p:spPr>
        <p:txBody>
          <a:bodyPr lIns="0" tIns="0" rIns="0" bIns="0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en-GB" sz="900" b="1" i="0" u="none" smtClean="0">
                <a:solidFill>
                  <a:srgbClr val="0000FF"/>
                </a:solidFill>
                <a:latin typeface="Arial"/>
              </a:defRPr>
            </a:lvl1pPr>
          </a:lstStyle>
          <a:p>
            <a:pPr>
              <a:defRPr/>
            </a:pPr>
            <a:r>
              <a:t>OFFICIAL USE</a:t>
            </a:r>
            <a:r>
              <a:rPr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SBS-dots-52pt-blue_rgb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5438" y="90011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SBS-dots-52pt-blue_rgb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832475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Media Placeholder 4"/>
          <p:cNvSpPr>
            <a:spLocks noGrp="1"/>
          </p:cNvSpPr>
          <p:nvPr>
            <p:ph type="media" sz="quarter" idx="10"/>
          </p:nvPr>
        </p:nvSpPr>
        <p:spPr>
          <a:xfrm>
            <a:off x="973588" y="1298575"/>
            <a:ext cx="7200000" cy="4050000"/>
          </a:xfrm>
        </p:spPr>
        <p:txBody>
          <a:bodyPr/>
          <a:lstStyle>
            <a:lvl1pPr marL="31000" indent="0">
              <a:buNone/>
              <a:defRPr/>
            </a:lvl1pPr>
          </a:lstStyle>
          <a:p>
            <a:pPr lvl="0"/>
            <a:r>
              <a:rPr lang="en-US" noProof="0" smtClean="0"/>
              <a:t>Click icon to add media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SBS-dots-52pt_w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5438" y="90011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SBS-dots-52pt_w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832475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lowers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3640138"/>
            <a:ext cx="163512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413" y="1263178"/>
            <a:ext cx="7376829" cy="1631774"/>
          </a:xfrm>
        </p:spPr>
        <p:txBody>
          <a:bodyPr/>
          <a:lstStyle>
            <a:lvl1pPr>
              <a:defRPr i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orange">
    <p:bg>
      <p:bgPr>
        <a:solidFill>
          <a:srgbClr val="FAA6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/>
          <p:nvPr userDrawn="1"/>
        </p:nvSpPr>
        <p:spPr>
          <a:xfrm>
            <a:off x="2605088" y="309563"/>
            <a:ext cx="3925887" cy="4730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 fontAlgn="auto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spc="-10" dirty="0">
                <a:solidFill>
                  <a:srgbClr val="ED1D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Advice for Small Businesses</a:t>
            </a:r>
          </a:p>
        </p:txBody>
      </p:sp>
      <p:pic>
        <p:nvPicPr>
          <p:cNvPr id="4" name="Picture 9" descr="SBS-dots-52pt_w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5438" y="90011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SBS-dots-52pt_w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832475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maze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570288" y="3340100"/>
            <a:ext cx="20066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413" y="1263178"/>
            <a:ext cx="7376829" cy="1631774"/>
          </a:xfrm>
        </p:spPr>
        <p:txBody>
          <a:bodyPr/>
          <a:lstStyle>
            <a:lvl1pPr>
              <a:defRPr i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en"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/>
          <p:nvPr userDrawn="1"/>
        </p:nvSpPr>
        <p:spPr>
          <a:xfrm>
            <a:off x="2705100" y="309563"/>
            <a:ext cx="3716338" cy="4730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 fontAlgn="auto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spc="-10" dirty="0">
                <a:solidFill>
                  <a:srgbClr val="006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Advice for Small Businesses</a:t>
            </a:r>
          </a:p>
          <a:p>
            <a:pPr algn="ctr" fontAlgn="auto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spc="-10" dirty="0">
                <a:solidFill>
                  <a:srgbClr val="006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Jordan</a:t>
            </a:r>
            <a:endParaRPr lang="en-GB" sz="1200" spc="-10" dirty="0">
              <a:solidFill>
                <a:srgbClr val="0065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 descr="SBS-dots-52pt_w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5438" y="90011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SBS-dots-52pt_w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832475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21038" y="2759075"/>
            <a:ext cx="2620962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413" y="1263178"/>
            <a:ext cx="7376829" cy="1631774"/>
          </a:xfrm>
        </p:spPr>
        <p:txBody>
          <a:bodyPr/>
          <a:lstStyle>
            <a:lvl1pPr>
              <a:defRPr i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BS-dots-52pt_w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5438" y="90011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SBS-dots-52pt_w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832475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57300" y="1494000"/>
            <a:ext cx="6629400" cy="3379788"/>
          </a:xfrm>
        </p:spPr>
        <p:txBody>
          <a:bodyPr numCol="1"/>
          <a:lstStyle>
            <a:lvl1pPr marL="31000" indent="0" algn="ctr">
              <a:lnSpc>
                <a:spcPts val="3600"/>
              </a:lnSpc>
              <a:spcAft>
                <a:spcPts val="0"/>
              </a:spcAft>
              <a:buNone/>
              <a:defRPr sz="3000" kern="1200" spc="-10" baseline="0">
                <a:solidFill>
                  <a:schemeClr val="bg1"/>
                </a:solidFill>
                <a:latin typeface="Bodoni MT" pitchFamily="18" charset="0"/>
              </a:defRPr>
            </a:lvl1pPr>
            <a:lvl2pPr marL="31000" indent="0" algn="ctr">
              <a:lnSpc>
                <a:spcPts val="3600"/>
              </a:lnSpc>
              <a:spcAft>
                <a:spcPts val="0"/>
              </a:spcAft>
              <a:buNone/>
              <a:defRPr sz="3000" kern="1200" spc="-10" baseline="0">
                <a:solidFill>
                  <a:schemeClr val="bg1"/>
                </a:solidFill>
                <a:latin typeface="Bodoni Bk BT Book"/>
              </a:defRPr>
            </a:lvl2pPr>
            <a:lvl3pPr marL="31000" indent="0" algn="ctr">
              <a:lnSpc>
                <a:spcPts val="3600"/>
              </a:lnSpc>
              <a:spcAft>
                <a:spcPts val="0"/>
              </a:spcAft>
              <a:buNone/>
              <a:defRPr sz="3000" kern="1200" spc="-10" baseline="0">
                <a:solidFill>
                  <a:schemeClr val="bg1"/>
                </a:solidFill>
                <a:latin typeface="Bodoni Bk BT Book"/>
              </a:defRPr>
            </a:lvl3pPr>
            <a:lvl4pPr marL="31000" indent="0" algn="ctr">
              <a:lnSpc>
                <a:spcPts val="3600"/>
              </a:lnSpc>
              <a:spcAft>
                <a:spcPts val="0"/>
              </a:spcAft>
              <a:buNone/>
              <a:defRPr sz="3000" kern="1200" spc="-10" baseline="0">
                <a:solidFill>
                  <a:schemeClr val="bg1"/>
                </a:solidFill>
                <a:latin typeface="Bodoni Bk BT Book"/>
              </a:defRPr>
            </a:lvl4pPr>
            <a:lvl5pPr marL="31000" indent="0" algn="ctr">
              <a:lnSpc>
                <a:spcPts val="3600"/>
              </a:lnSpc>
              <a:spcAft>
                <a:spcPts val="0"/>
              </a:spcAft>
              <a:buNone/>
              <a:defRPr sz="3000" kern="1200" spc="-10" baseline="0">
                <a:solidFill>
                  <a:schemeClr val="bg1"/>
                </a:solidFill>
                <a:latin typeface="Bodoni Bk BT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p where we wor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/>
          <p:cNvSpPr txBox="1"/>
          <p:nvPr userDrawn="1"/>
        </p:nvSpPr>
        <p:spPr>
          <a:xfrm>
            <a:off x="5387975" y="6070600"/>
            <a:ext cx="1335088" cy="4159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spc="-10" dirty="0">
                <a:solidFill>
                  <a:srgbClr val="FFFFFF"/>
                </a:solidFill>
                <a:latin typeface="+mn-lt"/>
                <a:cs typeface="FranklinGothicMediumITC Regular"/>
              </a:rPr>
              <a:t>Funded by [Country],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spc="-10" dirty="0">
                <a:solidFill>
                  <a:srgbClr val="FFFFFF"/>
                </a:solidFill>
                <a:latin typeface="+mn-lt"/>
                <a:cs typeface="FranklinGothicMediumITC Regular"/>
              </a:rPr>
              <a:t>[Country],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spc="-10" dirty="0">
                <a:solidFill>
                  <a:srgbClr val="FFFFFF"/>
                </a:solidFill>
                <a:latin typeface="+mn-lt"/>
                <a:cs typeface="FranklinGothicMediumITC Regular"/>
              </a:rPr>
              <a:t>and [County] </a:t>
            </a:r>
            <a:endParaRPr lang="en-GB" sz="800" spc="-10" dirty="0">
              <a:solidFill>
                <a:srgbClr val="FFFFFF"/>
              </a:solidFill>
              <a:latin typeface="+mn-lt"/>
              <a:cs typeface="FranklinGothicMediumITC Regular"/>
            </a:endParaRPr>
          </a:p>
        </p:txBody>
      </p:sp>
      <p:sp>
        <p:nvSpPr>
          <p:cNvPr id="3" name="TextBox 12"/>
          <p:cNvSpPr txBox="1"/>
          <p:nvPr userDrawn="1"/>
        </p:nvSpPr>
        <p:spPr>
          <a:xfrm>
            <a:off x="2743200" y="309563"/>
            <a:ext cx="3640138" cy="4603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 fontAlgn="auto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Advice for Small Businesses</a:t>
            </a:r>
          </a:p>
          <a:p>
            <a:pPr algn="ctr" fontAlgn="auto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[Country Name – please edit on the map master slide]</a:t>
            </a:r>
            <a:endParaRPr lang="en-GB" sz="1200" spc="-1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1" descr="EBRD-logo-left-rgb-trans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60363" y="6137275"/>
            <a:ext cx="212407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SBS-dots-52pt_w.eps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23850" y="5832475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SBS-dots-52pt_w.eps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25438" y="90011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22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>
          <a:xfrm>
            <a:off x="0" y="6167438"/>
            <a:ext cx="91440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en-GB" sz="900" b="1" i="0" u="none" smtClean="0">
                <a:solidFill>
                  <a:srgbClr val="0000FF"/>
                </a:solidFill>
                <a:latin typeface="Arial"/>
              </a:defRPr>
            </a:lvl1pPr>
          </a:lstStyle>
          <a:p>
            <a:pPr>
              <a:defRPr/>
            </a:pPr>
            <a:r>
              <a:t>OFFICIAL USE</a:t>
            </a:r>
            <a:r>
              <a:rPr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" name="Slide Number Placeholder 2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b="0" i="0" smtClean="0">
                <a:solidFill>
                  <a:srgbClr val="2A2A86"/>
                </a:solidFill>
                <a:latin typeface="Bodoni Book"/>
                <a:cs typeface="Bodoni Bk BT Book"/>
              </a:defRPr>
            </a:lvl1pPr>
          </a:lstStyle>
          <a:p>
            <a:pPr>
              <a:defRPr/>
            </a:pPr>
            <a:fld id="{458EF929-CB5B-4830-8D6A-3AE732112D2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cess - Projects">
    <p:bg>
      <p:bgPr>
        <a:solidFill>
          <a:srgbClr val="E22B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/>
          <p:cNvSpPr txBox="1"/>
          <p:nvPr userDrawn="1"/>
        </p:nvSpPr>
        <p:spPr>
          <a:xfrm>
            <a:off x="2390775" y="309563"/>
            <a:ext cx="4357688" cy="4984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 fontAlgn="auto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spc="-10" dirty="0">
                <a:solidFill>
                  <a:srgbClr val="7F00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Advice for Small Businesses</a:t>
            </a:r>
          </a:p>
          <a:p>
            <a:pPr algn="ctr" fontAlgn="auto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spc="-10" dirty="0">
                <a:solidFill>
                  <a:srgbClr val="7F00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[Country Name – please edit on the fuchsia  diagram master slide]</a:t>
            </a:r>
            <a:endParaRPr lang="en-GB" sz="1200" spc="-10" dirty="0">
              <a:solidFill>
                <a:srgbClr val="7F00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8" descr="SBS-dots-52pt_w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5438" y="90011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SBS-dots-52pt_w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832475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roject-process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804988" y="1157288"/>
            <a:ext cx="5537200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EU &amp; donor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EU-flag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0363" y="5961063"/>
            <a:ext cx="7747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/>
          <p:nvPr userDrawn="1"/>
        </p:nvSpPr>
        <p:spPr>
          <a:xfrm>
            <a:off x="360363" y="5595938"/>
            <a:ext cx="1012825" cy="2476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spc="-10" dirty="0">
                <a:solidFill>
                  <a:srgbClr val="FFFFFF"/>
                </a:solidFill>
                <a:latin typeface="+mn-lt"/>
                <a:cs typeface="FranklinGothicMediumITC Regular"/>
              </a:rPr>
              <a:t>Funded by </a:t>
            </a:r>
            <a:br>
              <a:rPr lang="en-GB" sz="800" spc="-10" dirty="0">
                <a:solidFill>
                  <a:srgbClr val="FFFFFF"/>
                </a:solidFill>
                <a:latin typeface="+mn-lt"/>
                <a:cs typeface="FranklinGothicMediumITC Regular"/>
              </a:rPr>
            </a:br>
            <a:r>
              <a:rPr lang="en-GB" sz="800" spc="-10" dirty="0">
                <a:solidFill>
                  <a:srgbClr val="FFFFFF"/>
                </a:solidFill>
                <a:latin typeface="+mn-lt"/>
                <a:cs typeface="FranklinGothicMediumITC Regular"/>
              </a:rPr>
              <a:t>the European Union</a:t>
            </a:r>
          </a:p>
        </p:txBody>
      </p:sp>
      <p:pic>
        <p:nvPicPr>
          <p:cNvPr id="7" name="Picture 10" descr="EBRD-logo-centre-white[1]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19513" y="5634038"/>
            <a:ext cx="16764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SBS-dots-52pt_w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25438" y="90011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SBS-dots-52pt_w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97656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413" y="1263178"/>
            <a:ext cx="7376829" cy="16317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371" y="3128414"/>
            <a:ext cx="4724906" cy="507701"/>
          </a:xfrm>
        </p:spPr>
        <p:txBody>
          <a:bodyPr numCol="1" anchor="b" anchorCtr="0"/>
          <a:lstStyle>
            <a:lvl1pPr marL="0" indent="0" algn="ctr">
              <a:lnSpc>
                <a:spcPts val="2400"/>
              </a:lnSpc>
              <a:spcAft>
                <a:spcPts val="0"/>
              </a:spcAft>
              <a:buNone/>
              <a:defRPr sz="2000" kern="1200" spc="-10">
                <a:solidFill>
                  <a:schemeClr val="bg1"/>
                </a:solidFill>
                <a:latin typeface="Bodoni MT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703651" y="5789903"/>
            <a:ext cx="1079987" cy="731155"/>
          </a:xfrm>
        </p:spPr>
        <p:txBody>
          <a:bodyPr numCol="1"/>
          <a:lstStyle>
            <a:lvl1pPr marL="31000" indent="0">
              <a:buNone/>
              <a:defRPr sz="8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ocess - Projects">
    <p:bg>
      <p:bgPr>
        <a:solidFill>
          <a:srgbClr val="E22B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2"/>
          <p:cNvSpPr txBox="1"/>
          <p:nvPr userDrawn="1"/>
        </p:nvSpPr>
        <p:spPr>
          <a:xfrm>
            <a:off x="2390775" y="309563"/>
            <a:ext cx="4357688" cy="4984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 fontAlgn="auto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spc="-10" dirty="0">
                <a:solidFill>
                  <a:srgbClr val="7F00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Advice for Small Businesses</a:t>
            </a:r>
          </a:p>
          <a:p>
            <a:pPr algn="ctr" fontAlgn="auto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spc="-10" dirty="0">
                <a:solidFill>
                  <a:srgbClr val="7F00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[Country Name – please edit on the fuchsia  diagram master slide]</a:t>
            </a:r>
            <a:endParaRPr lang="en-GB" sz="1200" spc="-10" dirty="0">
              <a:solidFill>
                <a:srgbClr val="7F00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SBS-dots-52pt_w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5438" y="90011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SBS-dots-52pt_w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832475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1839913" y="1616075"/>
            <a:ext cx="5470525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13" name="Picture 18" descr="C:\Users\RiggK\AppData\Local\Microsoft\Windows\Temporary Internet Files\Content.Outlook\MT8MLRAT\WiB diagram cerise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266950" y="1816100"/>
            <a:ext cx="461010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835623" y="1834687"/>
            <a:ext cx="2193452" cy="384638"/>
          </a:xfrm>
        </p:spPr>
        <p:txBody>
          <a:bodyPr/>
          <a:lstStyle>
            <a:lvl1pPr marL="0" indent="0" algn="l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69069" y="1354628"/>
            <a:ext cx="1788843" cy="252000"/>
          </a:xfrm>
        </p:spPr>
        <p:txBody>
          <a:bodyPr/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533590" y="1834687"/>
            <a:ext cx="1774033" cy="252000"/>
          </a:xfrm>
        </p:spPr>
        <p:txBody>
          <a:bodyPr/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5533590" y="4987923"/>
            <a:ext cx="1774034" cy="252000"/>
          </a:xfrm>
        </p:spPr>
        <p:txBody>
          <a:bodyPr anchor="b" anchorCtr="0"/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685421" y="5453166"/>
            <a:ext cx="1772492" cy="252000"/>
          </a:xfrm>
        </p:spPr>
        <p:txBody>
          <a:bodyPr anchor="b" anchorCtr="0"/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1835623" y="4987923"/>
            <a:ext cx="1763847" cy="252000"/>
          </a:xfrm>
        </p:spPr>
        <p:txBody>
          <a:bodyPr anchor="b" anchorCtr="0"/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cess - Consultants">
    <p:bg>
      <p:bgPr>
        <a:solidFill>
          <a:srgbClr val="FAA6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/>
          <p:cNvSpPr txBox="1"/>
          <p:nvPr userDrawn="1"/>
        </p:nvSpPr>
        <p:spPr>
          <a:xfrm>
            <a:off x="2419350" y="309563"/>
            <a:ext cx="4291013" cy="3683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 fontAlgn="auto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spc="-10" dirty="0">
                <a:solidFill>
                  <a:srgbClr val="ED1D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Advice for Small Businesses</a:t>
            </a:r>
          </a:p>
          <a:p>
            <a:pPr algn="ctr" fontAlgn="auto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spc="-10" dirty="0">
                <a:solidFill>
                  <a:srgbClr val="ED1D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[Country Name – please edit on the orange diagram master slide]</a:t>
            </a:r>
            <a:endParaRPr lang="en-GB" sz="1200" spc="-10" dirty="0">
              <a:solidFill>
                <a:srgbClr val="ED1D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8" descr="SBS-dots-52pt_w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5438" y="90011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SBS-dots-52pt_w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832475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onsultant-process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803400" y="1155700"/>
            <a:ext cx="553720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BRD-logo-centre-white[1]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719513" y="5634038"/>
            <a:ext cx="16764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SBS-dots-52pt_w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5438" y="90011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SBS-dots-52pt_w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97656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413" y="1263178"/>
            <a:ext cx="7376829" cy="16317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371" y="3128414"/>
            <a:ext cx="4724906" cy="507701"/>
          </a:xfrm>
        </p:spPr>
        <p:txBody>
          <a:bodyPr numCol="1" anchor="b" anchorCtr="0"/>
          <a:lstStyle>
            <a:lvl1pPr marL="0" indent="0" algn="ctr">
              <a:lnSpc>
                <a:spcPts val="2400"/>
              </a:lnSpc>
              <a:spcAft>
                <a:spcPts val="0"/>
              </a:spcAft>
              <a:buNone/>
              <a:defRPr sz="2000" kern="1200" spc="-10">
                <a:solidFill>
                  <a:schemeClr val="bg1"/>
                </a:solidFill>
                <a:latin typeface="Bodoni MT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country flag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BRD-logo-left-white[1]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0363" y="6165850"/>
            <a:ext cx="21336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SBS-dots-52pt_w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5438" y="90011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SBS-dots-52pt_w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97656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413" y="1263178"/>
            <a:ext cx="7376829" cy="16317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371" y="3128414"/>
            <a:ext cx="4724906" cy="507701"/>
          </a:xfrm>
        </p:spPr>
        <p:txBody>
          <a:bodyPr numCol="1" anchor="b" anchorCtr="0"/>
          <a:lstStyle>
            <a:lvl1pPr marL="0" indent="0" algn="ctr">
              <a:lnSpc>
                <a:spcPts val="2400"/>
              </a:lnSpc>
              <a:spcAft>
                <a:spcPts val="0"/>
              </a:spcAft>
              <a:buNone/>
              <a:defRPr sz="2000" kern="1200" spc="-10">
                <a:solidFill>
                  <a:schemeClr val="bg1"/>
                </a:solidFill>
                <a:latin typeface="Bodoni MT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EU &amp; donor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EU-flag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0363" y="5961063"/>
            <a:ext cx="7747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/>
          <p:nvPr userDrawn="1"/>
        </p:nvSpPr>
        <p:spPr>
          <a:xfrm>
            <a:off x="360363" y="5595938"/>
            <a:ext cx="1012825" cy="2476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spc="-10" dirty="0">
                <a:solidFill>
                  <a:srgbClr val="FFFFFF"/>
                </a:solidFill>
                <a:latin typeface="+mn-lt"/>
                <a:cs typeface="FranklinGothicMediumITC Regular"/>
              </a:rPr>
              <a:t>Funded by </a:t>
            </a:r>
            <a:br>
              <a:rPr lang="en-GB" sz="800" spc="-10" dirty="0">
                <a:solidFill>
                  <a:srgbClr val="FFFFFF"/>
                </a:solidFill>
                <a:latin typeface="+mn-lt"/>
                <a:cs typeface="FranklinGothicMediumITC Regular"/>
              </a:rPr>
            </a:br>
            <a:r>
              <a:rPr lang="en-GB" sz="800" spc="-10" dirty="0">
                <a:solidFill>
                  <a:srgbClr val="FFFFFF"/>
                </a:solidFill>
                <a:latin typeface="+mn-lt"/>
                <a:cs typeface="FranklinGothicMediumITC Regular"/>
              </a:rPr>
              <a:t>the European Union</a:t>
            </a:r>
          </a:p>
        </p:txBody>
      </p:sp>
      <p:pic>
        <p:nvPicPr>
          <p:cNvPr id="7" name="Picture 10" descr="EBRD-logo-centre-white[1]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19513" y="5634038"/>
            <a:ext cx="16764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SBS-dots-52pt_w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25438" y="90011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SBS-dots-52pt_w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97656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413" y="1263178"/>
            <a:ext cx="7376829" cy="16317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371" y="3128414"/>
            <a:ext cx="4724906" cy="507701"/>
          </a:xfrm>
        </p:spPr>
        <p:txBody>
          <a:bodyPr numCol="1" anchor="b" anchorCtr="0"/>
          <a:lstStyle>
            <a:lvl1pPr marL="0" indent="0" algn="ctr">
              <a:lnSpc>
                <a:spcPts val="2400"/>
              </a:lnSpc>
              <a:spcAft>
                <a:spcPts val="0"/>
              </a:spcAft>
              <a:buNone/>
              <a:defRPr sz="2000" kern="1200" spc="-10">
                <a:solidFill>
                  <a:schemeClr val="bg1"/>
                </a:solidFill>
                <a:latin typeface="Bodoni MT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703651" y="5789903"/>
            <a:ext cx="1079987" cy="731155"/>
          </a:xfrm>
        </p:spPr>
        <p:txBody>
          <a:bodyPr numCol="1"/>
          <a:lstStyle>
            <a:lvl1pPr marL="3100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BS-dots-52pt-blue_rgb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5438" y="90011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SBS-dots-52pt-blue_rgb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022475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7426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SBS-dots-52pt-blue_rgb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5438" y="90011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SBS-dots-52pt-blue_rgb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060575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F4E6E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1" y="2383200"/>
            <a:ext cx="4112786" cy="3282588"/>
          </a:xfrm>
        </p:spPr>
        <p:txBody>
          <a:bodyPr numCol="1" spc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678794" y="2381846"/>
            <a:ext cx="4104844" cy="3283942"/>
          </a:xfrm>
        </p:spPr>
        <p:txBody>
          <a:bodyPr numCol="1"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BS-dots-52pt-blue_rgb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5438" y="90011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WILSONA\APPDATA\LOCAL\TEMP\wz65de\know-how dots\rgb dots\SBS-dots-100pt-oran_rgb.eps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55600" y="2349500"/>
            <a:ext cx="8496300" cy="4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WILSONA\APPDATA\LOCAL\TEMP\wz65de\know-how dots\rgb dots\SBS-dots-100pt-oran_rgb.eps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08000" y="2501900"/>
            <a:ext cx="8496300" cy="4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259" y="1122042"/>
            <a:ext cx="8423275" cy="1143000"/>
          </a:xfrm>
        </p:spPr>
        <p:txBody>
          <a:bodyPr/>
          <a:lstStyle>
            <a:lvl1pPr>
              <a:defRPr>
                <a:solidFill>
                  <a:srgbClr val="EF4E6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94AAC-F6AC-440E-8B09-4B71DF8A747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 with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/>
          <p:nvPr userDrawn="1"/>
        </p:nvSpPr>
        <p:spPr>
          <a:xfrm>
            <a:off x="4668838" y="2738438"/>
            <a:ext cx="4103687" cy="32400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17" name="Picture 12" descr="SBS-dots-28pt-navy_rg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38688" y="3808413"/>
            <a:ext cx="1835150" cy="5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5" descr="SBS-dots-28pt-navy_rg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42125" y="3805238"/>
            <a:ext cx="1836738" cy="5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6" descr="SBS-dots-28pt-navy_rg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52975" y="4897438"/>
            <a:ext cx="1836738" cy="5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7" descr="SBS-dots-28pt-navy_rg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26250" y="4897438"/>
            <a:ext cx="1836738" cy="5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SBS-dots-52pt-blue_rgb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25438" y="90011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SBS-dots-52pt-blue_rgb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04311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74267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1" y="2712823"/>
            <a:ext cx="4112786" cy="3282588"/>
          </a:xfrm>
        </p:spPr>
        <p:txBody>
          <a:bodyPr numCol="1" spc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836742" y="2841508"/>
            <a:ext cx="1743075" cy="324416"/>
          </a:xfrm>
        </p:spPr>
        <p:txBody>
          <a:bodyPr numCol="1"/>
          <a:lstStyle>
            <a:lvl1pPr marL="31000" indent="0" algn="ctr">
              <a:buNone/>
              <a:defRPr sz="1000">
                <a:solidFill>
                  <a:srgbClr val="FFFFFF"/>
                </a:solidFill>
              </a:defRPr>
            </a:lvl1pPr>
            <a:lvl2pPr marL="31000" indent="0">
              <a:buNone/>
              <a:defRPr sz="1000"/>
            </a:lvl2pPr>
            <a:lvl3pPr marL="31000" indent="0">
              <a:buNone/>
              <a:defRPr sz="1000"/>
            </a:lvl3pPr>
            <a:lvl4pPr marL="31000" indent="0">
              <a:buNone/>
              <a:defRPr sz="1000"/>
            </a:lvl4pPr>
            <a:lvl5pPr marL="310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840201" y="3131187"/>
            <a:ext cx="1736569" cy="617255"/>
          </a:xfrm>
        </p:spPr>
        <p:txBody>
          <a:bodyPr numCol="1"/>
          <a:lstStyle>
            <a:lvl1pPr marL="31000" indent="0" algn="ctr">
              <a:lnSpc>
                <a:spcPct val="100000"/>
              </a:lnSpc>
              <a:buNone/>
              <a:defRPr sz="2800" b="0" i="0">
                <a:solidFill>
                  <a:srgbClr val="FFFFFF"/>
                </a:solidFill>
                <a:latin typeface="Bodoni Book"/>
                <a:cs typeface="Bodoni Bk BT Book"/>
              </a:defRPr>
            </a:lvl1pPr>
            <a:lvl2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2pPr>
            <a:lvl3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3pPr>
            <a:lvl4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4pPr>
            <a:lvl5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6863885" y="2851091"/>
            <a:ext cx="1743075" cy="324416"/>
          </a:xfrm>
        </p:spPr>
        <p:txBody>
          <a:bodyPr numCol="1"/>
          <a:lstStyle>
            <a:lvl1pPr marL="31000" indent="0" algn="ctr">
              <a:buNone/>
              <a:defRPr sz="1000">
                <a:solidFill>
                  <a:srgbClr val="FFFFFF"/>
                </a:solidFill>
              </a:defRPr>
            </a:lvl1pPr>
            <a:lvl2pPr marL="31000" indent="0">
              <a:buNone/>
              <a:defRPr sz="1000"/>
            </a:lvl2pPr>
            <a:lvl3pPr marL="31000" indent="0">
              <a:buNone/>
              <a:defRPr sz="1000"/>
            </a:lvl3pPr>
            <a:lvl4pPr marL="31000" indent="0">
              <a:buNone/>
              <a:defRPr sz="1000"/>
            </a:lvl4pPr>
            <a:lvl5pPr marL="310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6866502" y="3132024"/>
            <a:ext cx="1736569" cy="617255"/>
          </a:xfrm>
        </p:spPr>
        <p:txBody>
          <a:bodyPr numCol="1"/>
          <a:lstStyle>
            <a:lvl1pPr marL="31000" indent="0" algn="ctr">
              <a:lnSpc>
                <a:spcPct val="100000"/>
              </a:lnSpc>
              <a:buNone/>
              <a:defRPr sz="2800" b="0" i="0">
                <a:solidFill>
                  <a:srgbClr val="FFFFFF"/>
                </a:solidFill>
                <a:latin typeface="Bodoni Book"/>
                <a:cs typeface="Bodoni Bk BT Book"/>
              </a:defRPr>
            </a:lvl1pPr>
            <a:lvl2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2pPr>
            <a:lvl3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3pPr>
            <a:lvl4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4pPr>
            <a:lvl5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4849076" y="3989647"/>
            <a:ext cx="1743075" cy="324416"/>
          </a:xfrm>
        </p:spPr>
        <p:txBody>
          <a:bodyPr numCol="1"/>
          <a:lstStyle>
            <a:lvl1pPr marL="31000" indent="0" algn="ctr">
              <a:buNone/>
              <a:defRPr sz="1000">
                <a:solidFill>
                  <a:srgbClr val="FFFFFF"/>
                </a:solidFill>
              </a:defRPr>
            </a:lvl1pPr>
            <a:lvl2pPr marL="31000" indent="0">
              <a:buNone/>
              <a:defRPr sz="1000"/>
            </a:lvl2pPr>
            <a:lvl3pPr marL="31000" indent="0">
              <a:buNone/>
              <a:defRPr sz="1000"/>
            </a:lvl3pPr>
            <a:lvl4pPr marL="31000" indent="0">
              <a:buNone/>
              <a:defRPr sz="1000"/>
            </a:lvl4pPr>
            <a:lvl5pPr marL="310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6838018" y="3989647"/>
            <a:ext cx="1743075" cy="324416"/>
          </a:xfrm>
        </p:spPr>
        <p:txBody>
          <a:bodyPr numCol="1"/>
          <a:lstStyle>
            <a:lvl1pPr marL="31000" indent="0" algn="ctr">
              <a:buNone/>
              <a:defRPr sz="1000">
                <a:solidFill>
                  <a:srgbClr val="FFFFFF"/>
                </a:solidFill>
              </a:defRPr>
            </a:lvl1pPr>
            <a:lvl2pPr marL="31000" indent="0">
              <a:buNone/>
              <a:defRPr sz="1000"/>
            </a:lvl2pPr>
            <a:lvl3pPr marL="31000" indent="0">
              <a:buNone/>
              <a:defRPr sz="1000"/>
            </a:lvl3pPr>
            <a:lvl4pPr marL="31000" indent="0">
              <a:buNone/>
              <a:defRPr sz="1000"/>
            </a:lvl4pPr>
            <a:lvl5pPr marL="310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4768850" y="5039923"/>
            <a:ext cx="1743075" cy="324416"/>
          </a:xfrm>
        </p:spPr>
        <p:txBody>
          <a:bodyPr numCol="1"/>
          <a:lstStyle>
            <a:lvl1pPr marL="31000" indent="0" algn="ctr">
              <a:buNone/>
              <a:defRPr sz="1000">
                <a:solidFill>
                  <a:srgbClr val="FFFFFF"/>
                </a:solidFill>
              </a:defRPr>
            </a:lvl1pPr>
            <a:lvl2pPr marL="31000" indent="0">
              <a:buNone/>
              <a:defRPr sz="1000"/>
            </a:lvl2pPr>
            <a:lvl3pPr marL="31000" indent="0">
              <a:buNone/>
              <a:defRPr sz="1000"/>
            </a:lvl3pPr>
            <a:lvl4pPr marL="31000" indent="0">
              <a:buNone/>
              <a:defRPr sz="1000"/>
            </a:lvl4pPr>
            <a:lvl5pPr marL="310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6838018" y="5039923"/>
            <a:ext cx="1743075" cy="324416"/>
          </a:xfrm>
        </p:spPr>
        <p:txBody>
          <a:bodyPr numCol="1"/>
          <a:lstStyle>
            <a:lvl1pPr marL="31000" indent="0" algn="ctr">
              <a:buNone/>
              <a:defRPr sz="1000">
                <a:solidFill>
                  <a:srgbClr val="FFFFFF"/>
                </a:solidFill>
              </a:defRPr>
            </a:lvl1pPr>
            <a:lvl2pPr marL="31000" indent="0">
              <a:buNone/>
              <a:defRPr sz="1000"/>
            </a:lvl2pPr>
            <a:lvl3pPr marL="31000" indent="0">
              <a:buNone/>
              <a:defRPr sz="1000"/>
            </a:lvl3pPr>
            <a:lvl4pPr marL="31000" indent="0">
              <a:buNone/>
              <a:defRPr sz="1000"/>
            </a:lvl4pPr>
            <a:lvl5pPr marL="310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4846559" y="4282811"/>
            <a:ext cx="1736569" cy="617255"/>
          </a:xfrm>
        </p:spPr>
        <p:txBody>
          <a:bodyPr numCol="1"/>
          <a:lstStyle>
            <a:lvl1pPr marL="31000" indent="0" algn="ctr">
              <a:lnSpc>
                <a:spcPct val="100000"/>
              </a:lnSpc>
              <a:buNone/>
              <a:defRPr sz="2800" b="0" i="0">
                <a:solidFill>
                  <a:srgbClr val="FFFFFF"/>
                </a:solidFill>
                <a:latin typeface="Bodoni Book"/>
                <a:cs typeface="Bodoni Bk BT Book"/>
              </a:defRPr>
            </a:lvl1pPr>
            <a:lvl2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2pPr>
            <a:lvl3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3pPr>
            <a:lvl4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4pPr>
            <a:lvl5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6844839" y="4282812"/>
            <a:ext cx="1736569" cy="617255"/>
          </a:xfrm>
        </p:spPr>
        <p:txBody>
          <a:bodyPr numCol="1"/>
          <a:lstStyle>
            <a:lvl1pPr marL="31000" indent="0" algn="ctr">
              <a:lnSpc>
                <a:spcPct val="100000"/>
              </a:lnSpc>
              <a:buNone/>
              <a:defRPr sz="2800" b="0" i="0">
                <a:solidFill>
                  <a:srgbClr val="FFFFFF"/>
                </a:solidFill>
                <a:latin typeface="Bodoni Book"/>
                <a:cs typeface="Bodoni Bk BT Book"/>
              </a:defRPr>
            </a:lvl1pPr>
            <a:lvl2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2pPr>
            <a:lvl3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3pPr>
            <a:lvl4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4pPr>
            <a:lvl5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4775200" y="5330531"/>
            <a:ext cx="1736569" cy="617255"/>
          </a:xfrm>
        </p:spPr>
        <p:txBody>
          <a:bodyPr numCol="1"/>
          <a:lstStyle>
            <a:lvl1pPr marL="31000" indent="0" algn="ctr">
              <a:lnSpc>
                <a:spcPct val="100000"/>
              </a:lnSpc>
              <a:buNone/>
              <a:defRPr sz="2800" b="0" i="0">
                <a:solidFill>
                  <a:srgbClr val="FFFFFF"/>
                </a:solidFill>
                <a:latin typeface="Bodoni Book"/>
                <a:cs typeface="Bodoni Bk BT Book"/>
              </a:defRPr>
            </a:lvl1pPr>
            <a:lvl2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2pPr>
            <a:lvl3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3pPr>
            <a:lvl4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4pPr>
            <a:lvl5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1"/>
          <p:cNvSpPr>
            <a:spLocks noGrp="1"/>
          </p:cNvSpPr>
          <p:nvPr>
            <p:ph type="body" sz="quarter" idx="21"/>
          </p:nvPr>
        </p:nvSpPr>
        <p:spPr>
          <a:xfrm>
            <a:off x="6847827" y="5334949"/>
            <a:ext cx="1736569" cy="617255"/>
          </a:xfrm>
        </p:spPr>
        <p:txBody>
          <a:bodyPr numCol="1"/>
          <a:lstStyle>
            <a:lvl1pPr marL="31000" indent="0" algn="ctr">
              <a:lnSpc>
                <a:spcPct val="100000"/>
              </a:lnSpc>
              <a:buNone/>
              <a:defRPr sz="2800" b="0" i="0">
                <a:solidFill>
                  <a:srgbClr val="FFFFFF"/>
                </a:solidFill>
                <a:latin typeface="Bodoni Bk BT Book"/>
                <a:cs typeface="Bodoni Bk BT Book"/>
              </a:defRPr>
            </a:lvl1pPr>
            <a:lvl2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2pPr>
            <a:lvl3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3pPr>
            <a:lvl4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4pPr>
            <a:lvl5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22"/>
            <p:custDataLst>
              <p:tags r:id="rId1"/>
            </p:custDataLst>
          </p:nvPr>
        </p:nvSpPr>
        <p:spPr>
          <a:xfrm>
            <a:off x="0" y="6275388"/>
            <a:ext cx="9144000" cy="250825"/>
          </a:xfrm>
          <a:prstGeom prst="rect">
            <a:avLst/>
          </a:prstGeom>
        </p:spPr>
        <p:txBody>
          <a:bodyPr lIns="0" tIns="0" rIns="0" bIns="0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en-GB" sz="900" b="1" i="0" u="none" smtClean="0">
                <a:solidFill>
                  <a:srgbClr val="0000FF"/>
                </a:solidFill>
                <a:latin typeface="Arial"/>
              </a:defRPr>
            </a:lvl1pPr>
          </a:lstStyle>
          <a:p>
            <a:pPr>
              <a:defRPr/>
            </a:pPr>
            <a:r>
              <a:t>OFFICIAL USE</a:t>
            </a:r>
            <a:r>
              <a:rPr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SBS-dots-52pt-blue_rgb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5438" y="90011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SBS-dots-52pt-blue_rgb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832475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Media Placeholder 4"/>
          <p:cNvSpPr>
            <a:spLocks noGrp="1"/>
          </p:cNvSpPr>
          <p:nvPr>
            <p:ph type="media" sz="quarter" idx="10"/>
          </p:nvPr>
        </p:nvSpPr>
        <p:spPr>
          <a:xfrm>
            <a:off x="973588" y="1298575"/>
            <a:ext cx="7200000" cy="4050000"/>
          </a:xfrm>
        </p:spPr>
        <p:txBody>
          <a:bodyPr/>
          <a:lstStyle>
            <a:lvl1pPr marL="31000" indent="0">
              <a:buNone/>
              <a:defRPr/>
            </a:lvl1pPr>
          </a:lstStyle>
          <a:p>
            <a:pPr lvl="0"/>
            <a:r>
              <a:rPr lang="en-US" noProof="0" smtClean="0"/>
              <a:t>Click icon to add media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BS-dots-52pt-blue_rgb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5438" y="90011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SBS-dots-52pt-blue_rgb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022475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SBS-dots-52pt_w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5438" y="90011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SBS-dots-52pt_w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832475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lowers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3640138"/>
            <a:ext cx="163512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413" y="1263178"/>
            <a:ext cx="7376829" cy="1631774"/>
          </a:xfrm>
        </p:spPr>
        <p:txBody>
          <a:bodyPr/>
          <a:lstStyle>
            <a:lvl1pPr>
              <a:defRPr i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orange">
    <p:bg>
      <p:bgPr>
        <a:solidFill>
          <a:srgbClr val="FAA6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/>
          <p:nvPr userDrawn="1"/>
        </p:nvSpPr>
        <p:spPr>
          <a:xfrm>
            <a:off x="2605088" y="309563"/>
            <a:ext cx="3925887" cy="4730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 fontAlgn="auto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spc="-10" dirty="0">
                <a:solidFill>
                  <a:srgbClr val="ED1D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Advice for Small Businesses</a:t>
            </a:r>
          </a:p>
        </p:txBody>
      </p:sp>
      <p:pic>
        <p:nvPicPr>
          <p:cNvPr id="4" name="Picture 9" descr="SBS-dots-52pt_w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5438" y="90011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SBS-dots-52pt_w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832475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maze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570288" y="3340100"/>
            <a:ext cx="20066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413" y="1263178"/>
            <a:ext cx="7376829" cy="1631774"/>
          </a:xfrm>
        </p:spPr>
        <p:txBody>
          <a:bodyPr/>
          <a:lstStyle>
            <a:lvl1pPr>
              <a:defRPr i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en"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/>
          <p:nvPr userDrawn="1"/>
        </p:nvSpPr>
        <p:spPr>
          <a:xfrm>
            <a:off x="2705100" y="309563"/>
            <a:ext cx="3716338" cy="4730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 fontAlgn="auto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spc="-10" dirty="0">
                <a:solidFill>
                  <a:srgbClr val="006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Advice for Small Businesses</a:t>
            </a:r>
          </a:p>
          <a:p>
            <a:pPr algn="ctr" fontAlgn="auto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spc="-10" dirty="0">
                <a:solidFill>
                  <a:srgbClr val="006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Jordan</a:t>
            </a:r>
            <a:endParaRPr lang="en-GB" sz="1200" spc="-10" dirty="0">
              <a:solidFill>
                <a:srgbClr val="0065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 descr="SBS-dots-52pt_w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5438" y="90011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SBS-dots-52pt_w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832475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21038" y="2759075"/>
            <a:ext cx="2620962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413" y="1263178"/>
            <a:ext cx="7376829" cy="1631774"/>
          </a:xfrm>
        </p:spPr>
        <p:txBody>
          <a:bodyPr/>
          <a:lstStyle>
            <a:lvl1pPr>
              <a:defRPr i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BS-dots-52pt_w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5438" y="90011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SBS-dots-52pt_w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832475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57300" y="1494000"/>
            <a:ext cx="6629400" cy="3379788"/>
          </a:xfrm>
        </p:spPr>
        <p:txBody>
          <a:bodyPr numCol="1"/>
          <a:lstStyle>
            <a:lvl1pPr marL="31000" indent="0" algn="ctr">
              <a:lnSpc>
                <a:spcPts val="3600"/>
              </a:lnSpc>
              <a:spcAft>
                <a:spcPts val="0"/>
              </a:spcAft>
              <a:buNone/>
              <a:defRPr sz="3000" kern="1200" spc="-10" baseline="0">
                <a:solidFill>
                  <a:schemeClr val="bg1"/>
                </a:solidFill>
                <a:latin typeface="Bodoni MT" pitchFamily="18" charset="0"/>
              </a:defRPr>
            </a:lvl1pPr>
            <a:lvl2pPr marL="31000" indent="0" algn="ctr">
              <a:lnSpc>
                <a:spcPts val="3600"/>
              </a:lnSpc>
              <a:spcAft>
                <a:spcPts val="0"/>
              </a:spcAft>
              <a:buNone/>
              <a:defRPr sz="3000" kern="1200" spc="-10" baseline="0">
                <a:solidFill>
                  <a:schemeClr val="bg1"/>
                </a:solidFill>
                <a:latin typeface="Bodoni Bk BT Book"/>
              </a:defRPr>
            </a:lvl2pPr>
            <a:lvl3pPr marL="31000" indent="0" algn="ctr">
              <a:lnSpc>
                <a:spcPts val="3600"/>
              </a:lnSpc>
              <a:spcAft>
                <a:spcPts val="0"/>
              </a:spcAft>
              <a:buNone/>
              <a:defRPr sz="3000" kern="1200" spc="-10" baseline="0">
                <a:solidFill>
                  <a:schemeClr val="bg1"/>
                </a:solidFill>
                <a:latin typeface="Bodoni Bk BT Book"/>
              </a:defRPr>
            </a:lvl3pPr>
            <a:lvl4pPr marL="31000" indent="0" algn="ctr">
              <a:lnSpc>
                <a:spcPts val="3600"/>
              </a:lnSpc>
              <a:spcAft>
                <a:spcPts val="0"/>
              </a:spcAft>
              <a:buNone/>
              <a:defRPr sz="3000" kern="1200" spc="-10" baseline="0">
                <a:solidFill>
                  <a:schemeClr val="bg1"/>
                </a:solidFill>
                <a:latin typeface="Bodoni Bk BT Book"/>
              </a:defRPr>
            </a:lvl4pPr>
            <a:lvl5pPr marL="31000" indent="0" algn="ctr">
              <a:lnSpc>
                <a:spcPts val="3600"/>
              </a:lnSpc>
              <a:spcAft>
                <a:spcPts val="0"/>
              </a:spcAft>
              <a:buNone/>
              <a:defRPr sz="3000" kern="1200" spc="-10" baseline="0">
                <a:solidFill>
                  <a:schemeClr val="bg1"/>
                </a:solidFill>
                <a:latin typeface="Bodoni Bk BT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p where we wor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/>
          <p:cNvSpPr txBox="1"/>
          <p:nvPr userDrawn="1"/>
        </p:nvSpPr>
        <p:spPr>
          <a:xfrm>
            <a:off x="5387975" y="6070600"/>
            <a:ext cx="1335088" cy="4159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spc="-10" dirty="0">
                <a:solidFill>
                  <a:srgbClr val="FFFFFF"/>
                </a:solidFill>
                <a:latin typeface="+mn-lt"/>
                <a:cs typeface="FranklinGothicMediumITC Regular"/>
              </a:rPr>
              <a:t>Funded by [Country],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spc="-10" dirty="0">
                <a:solidFill>
                  <a:srgbClr val="FFFFFF"/>
                </a:solidFill>
                <a:latin typeface="+mn-lt"/>
                <a:cs typeface="FranklinGothicMediumITC Regular"/>
              </a:rPr>
              <a:t>[Country],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spc="-10" dirty="0">
                <a:solidFill>
                  <a:srgbClr val="FFFFFF"/>
                </a:solidFill>
                <a:latin typeface="+mn-lt"/>
                <a:cs typeface="FranklinGothicMediumITC Regular"/>
              </a:rPr>
              <a:t>and [County] </a:t>
            </a:r>
            <a:endParaRPr lang="en-GB" sz="800" spc="-10" dirty="0">
              <a:solidFill>
                <a:srgbClr val="FFFFFF"/>
              </a:solidFill>
              <a:latin typeface="+mn-lt"/>
              <a:cs typeface="FranklinGothicMediumITC Regular"/>
            </a:endParaRPr>
          </a:p>
        </p:txBody>
      </p:sp>
      <p:sp>
        <p:nvSpPr>
          <p:cNvPr id="3" name="TextBox 12"/>
          <p:cNvSpPr txBox="1"/>
          <p:nvPr userDrawn="1"/>
        </p:nvSpPr>
        <p:spPr>
          <a:xfrm>
            <a:off x="2743200" y="309563"/>
            <a:ext cx="3640138" cy="4603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 fontAlgn="auto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Advice for Small Businesses</a:t>
            </a:r>
          </a:p>
          <a:p>
            <a:pPr algn="ctr" fontAlgn="auto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[Country Name – please edit on the map master slide]</a:t>
            </a:r>
            <a:endParaRPr lang="en-GB" sz="1200" spc="-1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1" descr="EBRD-logo-left-rgb-trans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60363" y="6137275"/>
            <a:ext cx="212407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SBS-dots-52pt_w.eps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23850" y="5832475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SBS-dots-52pt_w.eps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25438" y="90011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22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>
          <a:xfrm>
            <a:off x="0" y="6167438"/>
            <a:ext cx="91440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en-GB" sz="900" b="1" i="0" u="none" smtClean="0">
                <a:solidFill>
                  <a:srgbClr val="0000FF"/>
                </a:solidFill>
                <a:latin typeface="Arial"/>
              </a:defRPr>
            </a:lvl1pPr>
          </a:lstStyle>
          <a:p>
            <a:pPr>
              <a:defRPr/>
            </a:pPr>
            <a:r>
              <a:t>OFFICIAL USE</a:t>
            </a:r>
            <a:r>
              <a:rPr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" name="Slide Number Placeholder 2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b="0" i="0" smtClean="0">
                <a:solidFill>
                  <a:srgbClr val="2A2A86"/>
                </a:solidFill>
                <a:latin typeface="Bodoni Book"/>
                <a:cs typeface="Bodoni Bk BT Book"/>
              </a:defRPr>
            </a:lvl1pPr>
          </a:lstStyle>
          <a:p>
            <a:pPr>
              <a:defRPr/>
            </a:pPr>
            <a:fld id="{84ACC732-0A52-49E6-B328-D3E4A66E550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cess - Projects">
    <p:bg>
      <p:bgPr>
        <a:solidFill>
          <a:srgbClr val="E22B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/>
          <p:cNvSpPr txBox="1"/>
          <p:nvPr userDrawn="1"/>
        </p:nvSpPr>
        <p:spPr>
          <a:xfrm>
            <a:off x="2390775" y="309563"/>
            <a:ext cx="4357688" cy="4984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 fontAlgn="auto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spc="-10" dirty="0">
                <a:solidFill>
                  <a:srgbClr val="7F00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Advice for Small Businesses</a:t>
            </a:r>
          </a:p>
          <a:p>
            <a:pPr algn="ctr" fontAlgn="auto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spc="-10" dirty="0">
                <a:solidFill>
                  <a:srgbClr val="7F00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[Country Name – please edit on the fuchsia  diagram master slide]</a:t>
            </a:r>
            <a:endParaRPr lang="en-GB" sz="1200" spc="-10" dirty="0">
              <a:solidFill>
                <a:srgbClr val="7F00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8" descr="SBS-dots-52pt_w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5438" y="90011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SBS-dots-52pt_w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832475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roject-process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804988" y="1157288"/>
            <a:ext cx="5537200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ocess - Projects">
    <p:bg>
      <p:bgPr>
        <a:solidFill>
          <a:srgbClr val="E22B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2"/>
          <p:cNvSpPr txBox="1"/>
          <p:nvPr userDrawn="1"/>
        </p:nvSpPr>
        <p:spPr>
          <a:xfrm>
            <a:off x="2390775" y="309563"/>
            <a:ext cx="4357688" cy="4984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 fontAlgn="auto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spc="-10" dirty="0">
                <a:solidFill>
                  <a:srgbClr val="7F00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Advice for Small Businesses</a:t>
            </a:r>
          </a:p>
          <a:p>
            <a:pPr algn="ctr" fontAlgn="auto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spc="-10" dirty="0">
                <a:solidFill>
                  <a:srgbClr val="7F00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[Country Name – please edit on the fuchsia  diagram master slide]</a:t>
            </a:r>
            <a:endParaRPr lang="en-GB" sz="1200" spc="-10" dirty="0">
              <a:solidFill>
                <a:srgbClr val="7F00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SBS-dots-52pt_w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5438" y="90011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SBS-dots-52pt_w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832475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1839913" y="1616075"/>
            <a:ext cx="5470525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13" name="Picture 18" descr="C:\Users\RiggK\AppData\Local\Microsoft\Windows\Temporary Internet Files\Content.Outlook\MT8MLRAT\WiB diagram cerise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266950" y="1816100"/>
            <a:ext cx="461010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835623" y="1834687"/>
            <a:ext cx="2193452" cy="384638"/>
          </a:xfrm>
        </p:spPr>
        <p:txBody>
          <a:bodyPr/>
          <a:lstStyle>
            <a:lvl1pPr marL="0" indent="0" algn="l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69069" y="1354628"/>
            <a:ext cx="1788843" cy="252000"/>
          </a:xfrm>
        </p:spPr>
        <p:txBody>
          <a:bodyPr/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533590" y="1834687"/>
            <a:ext cx="1774033" cy="252000"/>
          </a:xfrm>
        </p:spPr>
        <p:txBody>
          <a:bodyPr/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5533590" y="4987923"/>
            <a:ext cx="1774034" cy="252000"/>
          </a:xfrm>
        </p:spPr>
        <p:txBody>
          <a:bodyPr anchor="b" anchorCtr="0"/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685421" y="5453166"/>
            <a:ext cx="1772492" cy="252000"/>
          </a:xfrm>
        </p:spPr>
        <p:txBody>
          <a:bodyPr anchor="b" anchorCtr="0"/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1835623" y="4987923"/>
            <a:ext cx="1763847" cy="252000"/>
          </a:xfrm>
        </p:spPr>
        <p:txBody>
          <a:bodyPr anchor="b" anchorCtr="0"/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cess - Consultants">
    <p:bg>
      <p:bgPr>
        <a:solidFill>
          <a:srgbClr val="FAA6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/>
          <p:cNvSpPr txBox="1"/>
          <p:nvPr userDrawn="1"/>
        </p:nvSpPr>
        <p:spPr>
          <a:xfrm>
            <a:off x="2419350" y="309563"/>
            <a:ext cx="4291013" cy="3683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 fontAlgn="auto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spc="-10" dirty="0">
                <a:solidFill>
                  <a:srgbClr val="ED1D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Advice for Small Businesses</a:t>
            </a:r>
          </a:p>
          <a:p>
            <a:pPr algn="ctr" fontAlgn="auto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spc="-10" dirty="0">
                <a:solidFill>
                  <a:srgbClr val="ED1D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[Country Name – please edit on the orange diagram master slide]</a:t>
            </a:r>
            <a:endParaRPr lang="en-GB" sz="1200" spc="-10" dirty="0">
              <a:solidFill>
                <a:srgbClr val="ED1D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8" descr="SBS-dots-52pt_w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5438" y="90011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SBS-dots-52pt_w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832475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onsultant-process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803400" y="1155700"/>
            <a:ext cx="553720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SBS-dots-52pt-blue_rgb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5438" y="90011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SBS-dots-52pt-blue_rgb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060575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6"/>
          <p:cNvSpPr txBox="1"/>
          <p:nvPr userDrawn="1"/>
        </p:nvSpPr>
        <p:spPr>
          <a:xfrm>
            <a:off x="2825750" y="309563"/>
            <a:ext cx="3500438" cy="503237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 fontAlgn="auto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spc="-10" dirty="0">
                <a:solidFill>
                  <a:srgbClr val="2A2A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 з фінансування та розвитку МСБ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1" y="2383200"/>
            <a:ext cx="4112786" cy="3282588"/>
          </a:xfrm>
        </p:spPr>
        <p:txBody>
          <a:bodyPr numCol="1" spc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678794" y="2381846"/>
            <a:ext cx="4104844" cy="3283942"/>
          </a:xfrm>
        </p:spPr>
        <p:txBody>
          <a:bodyPr numCol="1"/>
          <a:lstStyle/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BS-dots-52pt-blue_rgb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5438" y="90011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WILSONA\APPDATA\LOCAL\TEMP\wz65de\know-how dots\rgb dots\SBS-dots-100pt-oran_rgb.eps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55600" y="2349500"/>
            <a:ext cx="8496300" cy="4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WILSONA\APPDATA\LOCAL\TEMP\wz65de\know-how dots\rgb dots\SBS-dots-100pt-oran_rgb.eps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08000" y="2501900"/>
            <a:ext cx="8496300" cy="4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259" y="1122042"/>
            <a:ext cx="8423275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C702A-2504-493A-9D61-006092CC029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 with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/>
          <p:nvPr userDrawn="1"/>
        </p:nvSpPr>
        <p:spPr>
          <a:xfrm>
            <a:off x="4668838" y="2738438"/>
            <a:ext cx="4103687" cy="32400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7" name="Picture 12" descr="SBS-dots-28pt-navy_rg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38688" y="3808413"/>
            <a:ext cx="1835150" cy="5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5" descr="SBS-dots-28pt-navy_rg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842125" y="3805238"/>
            <a:ext cx="1836738" cy="5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6" descr="SBS-dots-28pt-navy_rg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52975" y="4897438"/>
            <a:ext cx="1836738" cy="5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7" descr="SBS-dots-28pt-navy_rg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826250" y="4897438"/>
            <a:ext cx="1836738" cy="5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SBS-dots-52pt-blue_rgb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5438" y="90011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SBS-dots-52pt-blue_rgb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04311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1" y="2712823"/>
            <a:ext cx="4112786" cy="3282588"/>
          </a:xfrm>
        </p:spPr>
        <p:txBody>
          <a:bodyPr numCol="1" spc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836742" y="2841508"/>
            <a:ext cx="1743075" cy="324416"/>
          </a:xfrm>
        </p:spPr>
        <p:txBody>
          <a:bodyPr numCol="1"/>
          <a:lstStyle>
            <a:lvl1pPr marL="31000" indent="0" algn="ctr">
              <a:buNone/>
              <a:defRPr sz="1000">
                <a:solidFill>
                  <a:srgbClr val="FFFFFF"/>
                </a:solidFill>
              </a:defRPr>
            </a:lvl1pPr>
            <a:lvl2pPr marL="31000" indent="0">
              <a:buNone/>
              <a:defRPr sz="1000"/>
            </a:lvl2pPr>
            <a:lvl3pPr marL="31000" indent="0">
              <a:buNone/>
              <a:defRPr sz="1000"/>
            </a:lvl3pPr>
            <a:lvl4pPr marL="31000" indent="0">
              <a:buNone/>
              <a:defRPr sz="1000"/>
            </a:lvl4pPr>
            <a:lvl5pPr marL="310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840201" y="3131187"/>
            <a:ext cx="1736569" cy="617255"/>
          </a:xfrm>
        </p:spPr>
        <p:txBody>
          <a:bodyPr numCol="1"/>
          <a:lstStyle>
            <a:lvl1pPr marL="31000" indent="0" algn="ctr">
              <a:lnSpc>
                <a:spcPct val="100000"/>
              </a:lnSpc>
              <a:buNone/>
              <a:defRPr sz="2800" b="0" i="0">
                <a:solidFill>
                  <a:srgbClr val="FFFFFF"/>
                </a:solidFill>
                <a:latin typeface="Bodoni Book"/>
                <a:cs typeface="Bodoni Bk BT Book"/>
              </a:defRPr>
            </a:lvl1pPr>
            <a:lvl2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2pPr>
            <a:lvl3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3pPr>
            <a:lvl4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4pPr>
            <a:lvl5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6863885" y="2851091"/>
            <a:ext cx="1743075" cy="324416"/>
          </a:xfrm>
        </p:spPr>
        <p:txBody>
          <a:bodyPr numCol="1"/>
          <a:lstStyle>
            <a:lvl1pPr marL="31000" indent="0" algn="ctr">
              <a:buNone/>
              <a:defRPr sz="1000">
                <a:solidFill>
                  <a:srgbClr val="FFFFFF"/>
                </a:solidFill>
              </a:defRPr>
            </a:lvl1pPr>
            <a:lvl2pPr marL="31000" indent="0">
              <a:buNone/>
              <a:defRPr sz="1000"/>
            </a:lvl2pPr>
            <a:lvl3pPr marL="31000" indent="0">
              <a:buNone/>
              <a:defRPr sz="1000"/>
            </a:lvl3pPr>
            <a:lvl4pPr marL="31000" indent="0">
              <a:buNone/>
              <a:defRPr sz="1000"/>
            </a:lvl4pPr>
            <a:lvl5pPr marL="310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6866502" y="3132024"/>
            <a:ext cx="1736569" cy="617255"/>
          </a:xfrm>
        </p:spPr>
        <p:txBody>
          <a:bodyPr numCol="1"/>
          <a:lstStyle>
            <a:lvl1pPr marL="31000" indent="0" algn="ctr">
              <a:lnSpc>
                <a:spcPct val="100000"/>
              </a:lnSpc>
              <a:buNone/>
              <a:defRPr sz="2800" b="0" i="0">
                <a:solidFill>
                  <a:srgbClr val="FFFFFF"/>
                </a:solidFill>
                <a:latin typeface="Bodoni Book"/>
                <a:cs typeface="Bodoni Bk BT Book"/>
              </a:defRPr>
            </a:lvl1pPr>
            <a:lvl2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2pPr>
            <a:lvl3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3pPr>
            <a:lvl4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4pPr>
            <a:lvl5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4849076" y="3989647"/>
            <a:ext cx="1743075" cy="324416"/>
          </a:xfrm>
        </p:spPr>
        <p:txBody>
          <a:bodyPr numCol="1"/>
          <a:lstStyle>
            <a:lvl1pPr marL="31000" indent="0" algn="ctr">
              <a:buNone/>
              <a:defRPr sz="1000">
                <a:solidFill>
                  <a:srgbClr val="FFFFFF"/>
                </a:solidFill>
              </a:defRPr>
            </a:lvl1pPr>
            <a:lvl2pPr marL="31000" indent="0">
              <a:buNone/>
              <a:defRPr sz="1000"/>
            </a:lvl2pPr>
            <a:lvl3pPr marL="31000" indent="0">
              <a:buNone/>
              <a:defRPr sz="1000"/>
            </a:lvl3pPr>
            <a:lvl4pPr marL="31000" indent="0">
              <a:buNone/>
              <a:defRPr sz="1000"/>
            </a:lvl4pPr>
            <a:lvl5pPr marL="310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6838018" y="3989647"/>
            <a:ext cx="1743075" cy="324416"/>
          </a:xfrm>
        </p:spPr>
        <p:txBody>
          <a:bodyPr numCol="1"/>
          <a:lstStyle>
            <a:lvl1pPr marL="31000" indent="0" algn="ctr">
              <a:buNone/>
              <a:defRPr sz="1000">
                <a:solidFill>
                  <a:srgbClr val="FFFFFF"/>
                </a:solidFill>
              </a:defRPr>
            </a:lvl1pPr>
            <a:lvl2pPr marL="31000" indent="0">
              <a:buNone/>
              <a:defRPr sz="1000"/>
            </a:lvl2pPr>
            <a:lvl3pPr marL="31000" indent="0">
              <a:buNone/>
              <a:defRPr sz="1000"/>
            </a:lvl3pPr>
            <a:lvl4pPr marL="31000" indent="0">
              <a:buNone/>
              <a:defRPr sz="1000"/>
            </a:lvl4pPr>
            <a:lvl5pPr marL="310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4768850" y="5039923"/>
            <a:ext cx="1743075" cy="324416"/>
          </a:xfrm>
        </p:spPr>
        <p:txBody>
          <a:bodyPr numCol="1"/>
          <a:lstStyle>
            <a:lvl1pPr marL="31000" indent="0" algn="ctr">
              <a:buNone/>
              <a:defRPr sz="1000">
                <a:solidFill>
                  <a:srgbClr val="FFFFFF"/>
                </a:solidFill>
              </a:defRPr>
            </a:lvl1pPr>
            <a:lvl2pPr marL="31000" indent="0">
              <a:buNone/>
              <a:defRPr sz="1000"/>
            </a:lvl2pPr>
            <a:lvl3pPr marL="31000" indent="0">
              <a:buNone/>
              <a:defRPr sz="1000"/>
            </a:lvl3pPr>
            <a:lvl4pPr marL="31000" indent="0">
              <a:buNone/>
              <a:defRPr sz="1000"/>
            </a:lvl4pPr>
            <a:lvl5pPr marL="310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6838018" y="5039923"/>
            <a:ext cx="1743075" cy="324416"/>
          </a:xfrm>
        </p:spPr>
        <p:txBody>
          <a:bodyPr numCol="1"/>
          <a:lstStyle>
            <a:lvl1pPr marL="31000" indent="0" algn="ctr">
              <a:buNone/>
              <a:defRPr sz="1000">
                <a:solidFill>
                  <a:srgbClr val="FFFFFF"/>
                </a:solidFill>
              </a:defRPr>
            </a:lvl1pPr>
            <a:lvl2pPr marL="31000" indent="0">
              <a:buNone/>
              <a:defRPr sz="1000"/>
            </a:lvl2pPr>
            <a:lvl3pPr marL="31000" indent="0">
              <a:buNone/>
              <a:defRPr sz="1000"/>
            </a:lvl3pPr>
            <a:lvl4pPr marL="31000" indent="0">
              <a:buNone/>
              <a:defRPr sz="1000"/>
            </a:lvl4pPr>
            <a:lvl5pPr marL="310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4846559" y="4282811"/>
            <a:ext cx="1736569" cy="617255"/>
          </a:xfrm>
        </p:spPr>
        <p:txBody>
          <a:bodyPr numCol="1"/>
          <a:lstStyle>
            <a:lvl1pPr marL="31000" indent="0" algn="ctr">
              <a:lnSpc>
                <a:spcPct val="100000"/>
              </a:lnSpc>
              <a:buNone/>
              <a:defRPr sz="2800" b="0" i="0">
                <a:solidFill>
                  <a:srgbClr val="FFFFFF"/>
                </a:solidFill>
                <a:latin typeface="Bodoni Book"/>
                <a:cs typeface="Bodoni Bk BT Book"/>
              </a:defRPr>
            </a:lvl1pPr>
            <a:lvl2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2pPr>
            <a:lvl3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3pPr>
            <a:lvl4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4pPr>
            <a:lvl5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6844839" y="4282812"/>
            <a:ext cx="1736569" cy="617255"/>
          </a:xfrm>
        </p:spPr>
        <p:txBody>
          <a:bodyPr numCol="1"/>
          <a:lstStyle>
            <a:lvl1pPr marL="31000" indent="0" algn="ctr">
              <a:lnSpc>
                <a:spcPct val="100000"/>
              </a:lnSpc>
              <a:buNone/>
              <a:defRPr sz="2800" b="0" i="0">
                <a:solidFill>
                  <a:srgbClr val="FFFFFF"/>
                </a:solidFill>
                <a:latin typeface="Bodoni Book"/>
                <a:cs typeface="Bodoni Bk BT Book"/>
              </a:defRPr>
            </a:lvl1pPr>
            <a:lvl2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2pPr>
            <a:lvl3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3pPr>
            <a:lvl4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4pPr>
            <a:lvl5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4775200" y="5330531"/>
            <a:ext cx="1736569" cy="617255"/>
          </a:xfrm>
        </p:spPr>
        <p:txBody>
          <a:bodyPr numCol="1"/>
          <a:lstStyle>
            <a:lvl1pPr marL="31000" indent="0" algn="ctr">
              <a:lnSpc>
                <a:spcPct val="100000"/>
              </a:lnSpc>
              <a:buNone/>
              <a:defRPr sz="2800" b="0" i="0">
                <a:solidFill>
                  <a:srgbClr val="FFFFFF"/>
                </a:solidFill>
                <a:latin typeface="Bodoni Book"/>
                <a:cs typeface="Bodoni Bk BT Book"/>
              </a:defRPr>
            </a:lvl1pPr>
            <a:lvl2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2pPr>
            <a:lvl3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3pPr>
            <a:lvl4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4pPr>
            <a:lvl5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1"/>
          <p:cNvSpPr>
            <a:spLocks noGrp="1"/>
          </p:cNvSpPr>
          <p:nvPr>
            <p:ph type="body" sz="quarter" idx="21"/>
          </p:nvPr>
        </p:nvSpPr>
        <p:spPr>
          <a:xfrm>
            <a:off x="6847827" y="5334949"/>
            <a:ext cx="1736569" cy="617255"/>
          </a:xfrm>
        </p:spPr>
        <p:txBody>
          <a:bodyPr numCol="1"/>
          <a:lstStyle>
            <a:lvl1pPr marL="31000" indent="0" algn="ctr">
              <a:lnSpc>
                <a:spcPct val="100000"/>
              </a:lnSpc>
              <a:buNone/>
              <a:defRPr sz="2800" b="0" i="0">
                <a:solidFill>
                  <a:srgbClr val="FFFFFF"/>
                </a:solidFill>
                <a:latin typeface="Bodoni Bk BT Book"/>
                <a:cs typeface="Bodoni Bk BT Book"/>
              </a:defRPr>
            </a:lvl1pPr>
            <a:lvl2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2pPr>
            <a:lvl3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3pPr>
            <a:lvl4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4pPr>
            <a:lvl5pPr marL="31000" indent="0">
              <a:buNone/>
              <a:defRPr b="0" i="0">
                <a:solidFill>
                  <a:srgbClr val="FFFFFF"/>
                </a:solidFill>
                <a:latin typeface="Bodoni Bk BT Book"/>
                <a:cs typeface="Bodoni Bk BT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22"/>
          </p:nvPr>
        </p:nvSpPr>
        <p:spPr>
          <a:xfrm>
            <a:off x="5208588" y="6275388"/>
            <a:ext cx="3195637" cy="250825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kern="1200" spc="-10" dirty="0">
                <a:solidFill>
                  <a:schemeClr val="accent2"/>
                </a:solidFill>
                <a:latin typeface="Bodoni MT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SBS-dots-52pt-blue_rgb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5438" y="90011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SBS-dots-52pt-blue_rgb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832475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Media Placeholder 4"/>
          <p:cNvSpPr>
            <a:spLocks noGrp="1"/>
          </p:cNvSpPr>
          <p:nvPr>
            <p:ph type="media" sz="quarter" idx="10"/>
          </p:nvPr>
        </p:nvSpPr>
        <p:spPr>
          <a:xfrm>
            <a:off x="973588" y="1298575"/>
            <a:ext cx="7200000" cy="4050000"/>
          </a:xfrm>
        </p:spPr>
        <p:txBody>
          <a:bodyPr/>
          <a:lstStyle>
            <a:lvl1pPr marL="31000" indent="0">
              <a:buNone/>
              <a:defRPr/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SBS-dots-52pt_w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5438" y="900113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SBS-dots-52pt_w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832475"/>
            <a:ext cx="84963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lowers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3640138"/>
            <a:ext cx="163512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413" y="1263178"/>
            <a:ext cx="7376829" cy="1631774"/>
          </a:xfrm>
        </p:spPr>
        <p:txBody>
          <a:bodyPr/>
          <a:lstStyle>
            <a:lvl1pPr>
              <a:defRPr i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363" y="1260475"/>
            <a:ext cx="8423275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363" y="2382838"/>
            <a:ext cx="8423275" cy="3140075"/>
          </a:xfrm>
          <a:prstGeom prst="rect">
            <a:avLst/>
          </a:prstGeom>
        </p:spPr>
        <p:txBody>
          <a:bodyPr vert="horz" lIns="0" tIns="0" rIns="0" bIns="0" numCol="2" spcCol="25200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"/>
          </p:nvPr>
        </p:nvSpPr>
        <p:spPr>
          <a:xfrm>
            <a:off x="8058150" y="6169025"/>
            <a:ext cx="725488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i="0" smtClean="0">
                <a:solidFill>
                  <a:schemeClr val="accent2"/>
                </a:solidFill>
                <a:latin typeface="Bodoni MT" pitchFamily="18" charset="0"/>
                <a:cs typeface="Bodoni MT" pitchFamily="18" charset="0"/>
              </a:defRPr>
            </a:lvl1pPr>
          </a:lstStyle>
          <a:p>
            <a:pPr>
              <a:defRPr/>
            </a:pPr>
            <a:fld id="{B954327D-8113-45F5-B904-3447B6ABBDC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fontAlgn="base">
        <a:lnSpc>
          <a:spcPts val="5463"/>
        </a:lnSpc>
        <a:spcBef>
          <a:spcPct val="0"/>
        </a:spcBef>
        <a:spcAft>
          <a:spcPts val="900"/>
        </a:spcAft>
        <a:defRPr sz="4800" kern="1200" spc="-10">
          <a:solidFill>
            <a:schemeClr val="accent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ctr" defTabSz="457200" rtl="0" fontAlgn="base">
        <a:lnSpc>
          <a:spcPts val="5463"/>
        </a:lnSpc>
        <a:spcBef>
          <a:spcPct val="0"/>
        </a:spcBef>
        <a:spcAft>
          <a:spcPts val="900"/>
        </a:spcAft>
        <a:defRPr sz="4800">
          <a:solidFill>
            <a:schemeClr val="accent1"/>
          </a:solidFill>
          <a:latin typeface="Times New Roman" pitchFamily="18" charset="0"/>
          <a:cs typeface="Times New Roman" pitchFamily="18" charset="0"/>
        </a:defRPr>
      </a:lvl2pPr>
      <a:lvl3pPr algn="ctr" defTabSz="457200" rtl="0" fontAlgn="base">
        <a:lnSpc>
          <a:spcPts val="5463"/>
        </a:lnSpc>
        <a:spcBef>
          <a:spcPct val="0"/>
        </a:spcBef>
        <a:spcAft>
          <a:spcPts val="900"/>
        </a:spcAft>
        <a:defRPr sz="4800">
          <a:solidFill>
            <a:schemeClr val="accent1"/>
          </a:solidFill>
          <a:latin typeface="Times New Roman" pitchFamily="18" charset="0"/>
          <a:cs typeface="Times New Roman" pitchFamily="18" charset="0"/>
        </a:defRPr>
      </a:lvl3pPr>
      <a:lvl4pPr algn="ctr" defTabSz="457200" rtl="0" fontAlgn="base">
        <a:lnSpc>
          <a:spcPts val="5463"/>
        </a:lnSpc>
        <a:spcBef>
          <a:spcPct val="0"/>
        </a:spcBef>
        <a:spcAft>
          <a:spcPts val="900"/>
        </a:spcAft>
        <a:defRPr sz="4800">
          <a:solidFill>
            <a:schemeClr val="accent1"/>
          </a:solidFill>
          <a:latin typeface="Times New Roman" pitchFamily="18" charset="0"/>
          <a:cs typeface="Times New Roman" pitchFamily="18" charset="0"/>
        </a:defRPr>
      </a:lvl4pPr>
      <a:lvl5pPr algn="ctr" defTabSz="457200" rtl="0" fontAlgn="base">
        <a:lnSpc>
          <a:spcPts val="5463"/>
        </a:lnSpc>
        <a:spcBef>
          <a:spcPct val="0"/>
        </a:spcBef>
        <a:spcAft>
          <a:spcPts val="900"/>
        </a:spcAft>
        <a:defRPr sz="4800">
          <a:solidFill>
            <a:schemeClr val="accent1"/>
          </a:solidFill>
          <a:latin typeface="Times New Roman" pitchFamily="18" charset="0"/>
          <a:cs typeface="Times New Roman" pitchFamily="18" charset="0"/>
        </a:defRPr>
      </a:lvl5pPr>
      <a:lvl6pPr marL="457200" algn="ctr" defTabSz="457200" rtl="0" fontAlgn="base">
        <a:lnSpc>
          <a:spcPts val="5463"/>
        </a:lnSpc>
        <a:spcBef>
          <a:spcPct val="0"/>
        </a:spcBef>
        <a:spcAft>
          <a:spcPts val="900"/>
        </a:spcAft>
        <a:defRPr sz="4800">
          <a:solidFill>
            <a:schemeClr val="accent1"/>
          </a:solidFill>
          <a:latin typeface="Times New Roman" pitchFamily="18" charset="0"/>
          <a:cs typeface="Times New Roman" pitchFamily="18" charset="0"/>
        </a:defRPr>
      </a:lvl6pPr>
      <a:lvl7pPr marL="914400" algn="ctr" defTabSz="457200" rtl="0" fontAlgn="base">
        <a:lnSpc>
          <a:spcPts val="5463"/>
        </a:lnSpc>
        <a:spcBef>
          <a:spcPct val="0"/>
        </a:spcBef>
        <a:spcAft>
          <a:spcPts val="900"/>
        </a:spcAft>
        <a:defRPr sz="4800">
          <a:solidFill>
            <a:schemeClr val="accent1"/>
          </a:solidFill>
          <a:latin typeface="Times New Roman" pitchFamily="18" charset="0"/>
          <a:cs typeface="Times New Roman" pitchFamily="18" charset="0"/>
        </a:defRPr>
      </a:lvl7pPr>
      <a:lvl8pPr marL="1371600" algn="ctr" defTabSz="457200" rtl="0" fontAlgn="base">
        <a:lnSpc>
          <a:spcPts val="5463"/>
        </a:lnSpc>
        <a:spcBef>
          <a:spcPct val="0"/>
        </a:spcBef>
        <a:spcAft>
          <a:spcPts val="900"/>
        </a:spcAft>
        <a:defRPr sz="4800">
          <a:solidFill>
            <a:schemeClr val="accent1"/>
          </a:solidFill>
          <a:latin typeface="Times New Roman" pitchFamily="18" charset="0"/>
          <a:cs typeface="Times New Roman" pitchFamily="18" charset="0"/>
        </a:defRPr>
      </a:lvl8pPr>
      <a:lvl9pPr marL="1828800" algn="ctr" defTabSz="457200" rtl="0" fontAlgn="base">
        <a:lnSpc>
          <a:spcPts val="5463"/>
        </a:lnSpc>
        <a:spcBef>
          <a:spcPct val="0"/>
        </a:spcBef>
        <a:spcAft>
          <a:spcPts val="900"/>
        </a:spcAft>
        <a:defRPr sz="4800">
          <a:solidFill>
            <a:schemeClr val="accent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07963" indent="-177800" algn="l" defTabSz="457200" rtl="0" fontAlgn="base">
        <a:lnSpc>
          <a:spcPts val="1675"/>
        </a:lnSpc>
        <a:spcBef>
          <a:spcPct val="0"/>
        </a:spcBef>
        <a:spcAft>
          <a:spcPts val="1675"/>
        </a:spcAft>
        <a:buSzPct val="120000"/>
        <a:buFont typeface="Arial" charset="0"/>
        <a:buChar char="•"/>
        <a:defRPr sz="1400" kern="1200" spc="-10">
          <a:solidFill>
            <a:schemeClr val="tx1"/>
          </a:solidFill>
          <a:latin typeface="+mn-lt"/>
          <a:ea typeface="+mn-ea"/>
          <a:cs typeface="+mn-cs"/>
        </a:defRPr>
      </a:lvl1pPr>
      <a:lvl2pPr marL="207963" indent="-177800" algn="l" defTabSz="457200" rtl="0" fontAlgn="base">
        <a:lnSpc>
          <a:spcPts val="1675"/>
        </a:lnSpc>
        <a:spcBef>
          <a:spcPct val="0"/>
        </a:spcBef>
        <a:spcAft>
          <a:spcPts val="1675"/>
        </a:spcAft>
        <a:buSzPct val="120000"/>
        <a:buFont typeface="Arial" charset="0"/>
        <a:buChar char="•"/>
        <a:defRPr sz="1400" kern="1200" spc="-10">
          <a:solidFill>
            <a:schemeClr val="tx1"/>
          </a:solidFill>
          <a:latin typeface="+mn-lt"/>
          <a:ea typeface="+mn-ea"/>
          <a:cs typeface="+mn-cs"/>
        </a:defRPr>
      </a:lvl2pPr>
      <a:lvl3pPr marL="207963" indent="-177800" algn="l" defTabSz="457200" rtl="0" fontAlgn="base">
        <a:lnSpc>
          <a:spcPts val="1675"/>
        </a:lnSpc>
        <a:spcBef>
          <a:spcPct val="0"/>
        </a:spcBef>
        <a:spcAft>
          <a:spcPts val="1675"/>
        </a:spcAft>
        <a:buSzPct val="120000"/>
        <a:buFont typeface="Arial" charset="0"/>
        <a:buChar char="•"/>
        <a:defRPr sz="1400" kern="1200" spc="-10">
          <a:solidFill>
            <a:schemeClr val="tx1"/>
          </a:solidFill>
          <a:latin typeface="+mn-lt"/>
          <a:ea typeface="+mn-ea"/>
          <a:cs typeface="+mn-cs"/>
        </a:defRPr>
      </a:lvl3pPr>
      <a:lvl4pPr marL="207963" indent="-177800" algn="l" defTabSz="457200" rtl="0" fontAlgn="base">
        <a:lnSpc>
          <a:spcPts val="1675"/>
        </a:lnSpc>
        <a:spcBef>
          <a:spcPct val="0"/>
        </a:spcBef>
        <a:spcAft>
          <a:spcPts val="1675"/>
        </a:spcAft>
        <a:buSzPct val="120000"/>
        <a:buFont typeface="Arial" charset="0"/>
        <a:buChar char="•"/>
        <a:defRPr sz="1400" kern="1200" spc="-10">
          <a:solidFill>
            <a:schemeClr val="tx1"/>
          </a:solidFill>
          <a:latin typeface="+mn-lt"/>
          <a:ea typeface="+mn-ea"/>
          <a:cs typeface="+mn-cs"/>
        </a:defRPr>
      </a:lvl4pPr>
      <a:lvl5pPr marL="207963" indent="-177800" algn="l" defTabSz="457200" rtl="0" fontAlgn="base">
        <a:lnSpc>
          <a:spcPts val="1675"/>
        </a:lnSpc>
        <a:spcBef>
          <a:spcPct val="0"/>
        </a:spcBef>
        <a:spcAft>
          <a:spcPts val="1675"/>
        </a:spcAft>
        <a:buSzPct val="120000"/>
        <a:buFont typeface="Arial" charset="0"/>
        <a:buChar char="•"/>
        <a:defRPr sz="1400" kern="1200" spc="-1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363" y="1260475"/>
            <a:ext cx="8423275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363" y="2382838"/>
            <a:ext cx="8423275" cy="3140075"/>
          </a:xfrm>
          <a:prstGeom prst="rect">
            <a:avLst/>
          </a:prstGeom>
        </p:spPr>
        <p:txBody>
          <a:bodyPr vert="horz" lIns="0" tIns="0" rIns="0" bIns="0" numCol="2" spcCol="25200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5" name="TextBox 14"/>
          <p:cNvSpPr txBox="1"/>
          <p:nvPr/>
        </p:nvSpPr>
        <p:spPr>
          <a:xfrm>
            <a:off x="2825750" y="309563"/>
            <a:ext cx="3500438" cy="503237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 fontAlgn="auto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spc="-10" dirty="0">
                <a:solidFill>
                  <a:srgbClr val="2A2A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 з фінансування та розвитку МСБ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"/>
          </p:nvPr>
        </p:nvSpPr>
        <p:spPr>
          <a:xfrm>
            <a:off x="8058150" y="6169025"/>
            <a:ext cx="725488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i="0" smtClean="0">
                <a:solidFill>
                  <a:srgbClr val="2A2A86"/>
                </a:solidFill>
                <a:latin typeface="Bodoni MT" pitchFamily="18" charset="0"/>
                <a:cs typeface="Bodoni MT" pitchFamily="18" charset="0"/>
              </a:defRPr>
            </a:lvl1pPr>
          </a:lstStyle>
          <a:p>
            <a:pPr>
              <a:defRPr/>
            </a:pPr>
            <a:fld id="{98784C0A-39D9-4646-BF95-CE4C4848E15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fontAlgn="base">
        <a:lnSpc>
          <a:spcPts val="5463"/>
        </a:lnSpc>
        <a:spcBef>
          <a:spcPct val="0"/>
        </a:spcBef>
        <a:spcAft>
          <a:spcPts val="900"/>
        </a:spcAft>
        <a:defRPr sz="4800" kern="1200" spc="-10">
          <a:solidFill>
            <a:srgbClr val="EF4E6E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ctr" defTabSz="457200" rtl="0" fontAlgn="base">
        <a:lnSpc>
          <a:spcPts val="5463"/>
        </a:lnSpc>
        <a:spcBef>
          <a:spcPct val="0"/>
        </a:spcBef>
        <a:spcAft>
          <a:spcPts val="900"/>
        </a:spcAft>
        <a:defRPr sz="4800">
          <a:solidFill>
            <a:srgbClr val="EF4E6E"/>
          </a:solidFill>
          <a:latin typeface="Times New Roman" pitchFamily="18" charset="0"/>
          <a:cs typeface="Times New Roman" pitchFamily="18" charset="0"/>
        </a:defRPr>
      </a:lvl2pPr>
      <a:lvl3pPr algn="ctr" defTabSz="457200" rtl="0" fontAlgn="base">
        <a:lnSpc>
          <a:spcPts val="5463"/>
        </a:lnSpc>
        <a:spcBef>
          <a:spcPct val="0"/>
        </a:spcBef>
        <a:spcAft>
          <a:spcPts val="900"/>
        </a:spcAft>
        <a:defRPr sz="4800">
          <a:solidFill>
            <a:srgbClr val="EF4E6E"/>
          </a:solidFill>
          <a:latin typeface="Times New Roman" pitchFamily="18" charset="0"/>
          <a:cs typeface="Times New Roman" pitchFamily="18" charset="0"/>
        </a:defRPr>
      </a:lvl3pPr>
      <a:lvl4pPr algn="ctr" defTabSz="457200" rtl="0" fontAlgn="base">
        <a:lnSpc>
          <a:spcPts val="5463"/>
        </a:lnSpc>
        <a:spcBef>
          <a:spcPct val="0"/>
        </a:spcBef>
        <a:spcAft>
          <a:spcPts val="900"/>
        </a:spcAft>
        <a:defRPr sz="4800">
          <a:solidFill>
            <a:srgbClr val="EF4E6E"/>
          </a:solidFill>
          <a:latin typeface="Times New Roman" pitchFamily="18" charset="0"/>
          <a:cs typeface="Times New Roman" pitchFamily="18" charset="0"/>
        </a:defRPr>
      </a:lvl4pPr>
      <a:lvl5pPr algn="ctr" defTabSz="457200" rtl="0" fontAlgn="base">
        <a:lnSpc>
          <a:spcPts val="5463"/>
        </a:lnSpc>
        <a:spcBef>
          <a:spcPct val="0"/>
        </a:spcBef>
        <a:spcAft>
          <a:spcPts val="900"/>
        </a:spcAft>
        <a:defRPr sz="4800">
          <a:solidFill>
            <a:srgbClr val="EF4E6E"/>
          </a:solidFill>
          <a:latin typeface="Times New Roman" pitchFamily="18" charset="0"/>
          <a:cs typeface="Times New Roman" pitchFamily="18" charset="0"/>
        </a:defRPr>
      </a:lvl5pPr>
      <a:lvl6pPr marL="457200" algn="ctr" defTabSz="457200" rtl="0" fontAlgn="base">
        <a:lnSpc>
          <a:spcPts val="5463"/>
        </a:lnSpc>
        <a:spcBef>
          <a:spcPct val="0"/>
        </a:spcBef>
        <a:spcAft>
          <a:spcPts val="900"/>
        </a:spcAft>
        <a:defRPr sz="4800">
          <a:solidFill>
            <a:srgbClr val="EF4E6E"/>
          </a:solidFill>
          <a:latin typeface="Times New Roman" pitchFamily="18" charset="0"/>
          <a:cs typeface="Times New Roman" pitchFamily="18" charset="0"/>
        </a:defRPr>
      </a:lvl6pPr>
      <a:lvl7pPr marL="914400" algn="ctr" defTabSz="457200" rtl="0" fontAlgn="base">
        <a:lnSpc>
          <a:spcPts val="5463"/>
        </a:lnSpc>
        <a:spcBef>
          <a:spcPct val="0"/>
        </a:spcBef>
        <a:spcAft>
          <a:spcPts val="900"/>
        </a:spcAft>
        <a:defRPr sz="4800">
          <a:solidFill>
            <a:srgbClr val="EF4E6E"/>
          </a:solidFill>
          <a:latin typeface="Times New Roman" pitchFamily="18" charset="0"/>
          <a:cs typeface="Times New Roman" pitchFamily="18" charset="0"/>
        </a:defRPr>
      </a:lvl7pPr>
      <a:lvl8pPr marL="1371600" algn="ctr" defTabSz="457200" rtl="0" fontAlgn="base">
        <a:lnSpc>
          <a:spcPts val="5463"/>
        </a:lnSpc>
        <a:spcBef>
          <a:spcPct val="0"/>
        </a:spcBef>
        <a:spcAft>
          <a:spcPts val="900"/>
        </a:spcAft>
        <a:defRPr sz="4800">
          <a:solidFill>
            <a:srgbClr val="EF4E6E"/>
          </a:solidFill>
          <a:latin typeface="Times New Roman" pitchFamily="18" charset="0"/>
          <a:cs typeface="Times New Roman" pitchFamily="18" charset="0"/>
        </a:defRPr>
      </a:lvl8pPr>
      <a:lvl9pPr marL="1828800" algn="ctr" defTabSz="457200" rtl="0" fontAlgn="base">
        <a:lnSpc>
          <a:spcPts val="5463"/>
        </a:lnSpc>
        <a:spcBef>
          <a:spcPct val="0"/>
        </a:spcBef>
        <a:spcAft>
          <a:spcPts val="900"/>
        </a:spcAft>
        <a:defRPr sz="4800">
          <a:solidFill>
            <a:srgbClr val="EF4E6E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07963" indent="-177800" algn="l" defTabSz="457200" rtl="0" fontAlgn="base">
        <a:lnSpc>
          <a:spcPts val="1675"/>
        </a:lnSpc>
        <a:spcBef>
          <a:spcPct val="0"/>
        </a:spcBef>
        <a:spcAft>
          <a:spcPts val="1675"/>
        </a:spcAft>
        <a:buSzPct val="120000"/>
        <a:buFont typeface="Arial" charset="0"/>
        <a:buChar char="•"/>
        <a:defRPr sz="1400" kern="1200" spc="-10">
          <a:solidFill>
            <a:schemeClr val="tx1"/>
          </a:solidFill>
          <a:latin typeface="+mn-lt"/>
          <a:ea typeface="+mn-ea"/>
          <a:cs typeface="+mn-cs"/>
        </a:defRPr>
      </a:lvl1pPr>
      <a:lvl2pPr marL="207963" indent="-177800" algn="l" defTabSz="457200" rtl="0" fontAlgn="base">
        <a:lnSpc>
          <a:spcPts val="1675"/>
        </a:lnSpc>
        <a:spcBef>
          <a:spcPct val="0"/>
        </a:spcBef>
        <a:spcAft>
          <a:spcPts val="1675"/>
        </a:spcAft>
        <a:buSzPct val="120000"/>
        <a:buFont typeface="Arial" charset="0"/>
        <a:buChar char="•"/>
        <a:defRPr sz="1400" kern="1200" spc="-10">
          <a:solidFill>
            <a:schemeClr val="tx1"/>
          </a:solidFill>
          <a:latin typeface="+mn-lt"/>
          <a:ea typeface="+mn-ea"/>
          <a:cs typeface="+mn-cs"/>
        </a:defRPr>
      </a:lvl2pPr>
      <a:lvl3pPr marL="207963" indent="-177800" algn="l" defTabSz="457200" rtl="0" fontAlgn="base">
        <a:lnSpc>
          <a:spcPts val="1675"/>
        </a:lnSpc>
        <a:spcBef>
          <a:spcPct val="0"/>
        </a:spcBef>
        <a:spcAft>
          <a:spcPts val="1675"/>
        </a:spcAft>
        <a:buSzPct val="120000"/>
        <a:buFont typeface="Arial" charset="0"/>
        <a:buChar char="•"/>
        <a:defRPr sz="1400" kern="1200" spc="-10">
          <a:solidFill>
            <a:schemeClr val="tx1"/>
          </a:solidFill>
          <a:latin typeface="+mn-lt"/>
          <a:ea typeface="+mn-ea"/>
          <a:cs typeface="+mn-cs"/>
        </a:defRPr>
      </a:lvl3pPr>
      <a:lvl4pPr marL="207963" indent="-177800" algn="l" defTabSz="457200" rtl="0" fontAlgn="base">
        <a:lnSpc>
          <a:spcPts val="1675"/>
        </a:lnSpc>
        <a:spcBef>
          <a:spcPct val="0"/>
        </a:spcBef>
        <a:spcAft>
          <a:spcPts val="1675"/>
        </a:spcAft>
        <a:buSzPct val="120000"/>
        <a:buFont typeface="Arial" charset="0"/>
        <a:buChar char="•"/>
        <a:defRPr sz="1400" kern="1200" spc="-10">
          <a:solidFill>
            <a:schemeClr val="tx1"/>
          </a:solidFill>
          <a:latin typeface="+mn-lt"/>
          <a:ea typeface="+mn-ea"/>
          <a:cs typeface="+mn-cs"/>
        </a:defRPr>
      </a:lvl4pPr>
      <a:lvl5pPr marL="207963" indent="-177800" algn="l" defTabSz="457200" rtl="0" fontAlgn="base">
        <a:lnSpc>
          <a:spcPts val="1675"/>
        </a:lnSpc>
        <a:spcBef>
          <a:spcPct val="0"/>
        </a:spcBef>
        <a:spcAft>
          <a:spcPts val="1675"/>
        </a:spcAft>
        <a:buSzPct val="120000"/>
        <a:buFont typeface="Arial" charset="0"/>
        <a:buChar char="•"/>
        <a:defRPr sz="1400" kern="1200" spc="-1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363" y="1260475"/>
            <a:ext cx="8423275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363" y="2382838"/>
            <a:ext cx="8423275" cy="3140075"/>
          </a:xfrm>
          <a:prstGeom prst="rect">
            <a:avLst/>
          </a:prstGeom>
        </p:spPr>
        <p:txBody>
          <a:bodyPr vert="horz" lIns="0" tIns="0" rIns="0" bIns="0" numCol="2" spcCol="25200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5" name="TextBox 14"/>
          <p:cNvSpPr txBox="1"/>
          <p:nvPr/>
        </p:nvSpPr>
        <p:spPr>
          <a:xfrm>
            <a:off x="2825750" y="309563"/>
            <a:ext cx="3500438" cy="503237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 fontAlgn="auto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spc="-10" dirty="0">
                <a:solidFill>
                  <a:srgbClr val="2A2A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Advice for Small Businesses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"/>
          </p:nvPr>
        </p:nvSpPr>
        <p:spPr>
          <a:xfrm>
            <a:off x="8058150" y="6169025"/>
            <a:ext cx="725488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i="0" smtClean="0">
                <a:solidFill>
                  <a:srgbClr val="2A2A86"/>
                </a:solidFill>
                <a:latin typeface="Bodoni MT" pitchFamily="18" charset="0"/>
                <a:cs typeface="Bodoni MT" pitchFamily="18" charset="0"/>
              </a:defRPr>
            </a:lvl1pPr>
          </a:lstStyle>
          <a:p>
            <a:pPr>
              <a:defRPr/>
            </a:pPr>
            <a:fld id="{CE9D9008-612D-46F1-8538-52EC80A4A7E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fontAlgn="base">
        <a:lnSpc>
          <a:spcPts val="5463"/>
        </a:lnSpc>
        <a:spcBef>
          <a:spcPct val="0"/>
        </a:spcBef>
        <a:spcAft>
          <a:spcPts val="900"/>
        </a:spcAft>
        <a:defRPr sz="4800" kern="1200" spc="-10">
          <a:solidFill>
            <a:srgbClr val="EF4E6E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ctr" defTabSz="457200" rtl="0" fontAlgn="base">
        <a:lnSpc>
          <a:spcPts val="5463"/>
        </a:lnSpc>
        <a:spcBef>
          <a:spcPct val="0"/>
        </a:spcBef>
        <a:spcAft>
          <a:spcPts val="900"/>
        </a:spcAft>
        <a:defRPr sz="4800">
          <a:solidFill>
            <a:srgbClr val="EF4E6E"/>
          </a:solidFill>
          <a:latin typeface="Times New Roman" pitchFamily="18" charset="0"/>
          <a:cs typeface="Times New Roman" pitchFamily="18" charset="0"/>
        </a:defRPr>
      </a:lvl2pPr>
      <a:lvl3pPr algn="ctr" defTabSz="457200" rtl="0" fontAlgn="base">
        <a:lnSpc>
          <a:spcPts val="5463"/>
        </a:lnSpc>
        <a:spcBef>
          <a:spcPct val="0"/>
        </a:spcBef>
        <a:spcAft>
          <a:spcPts val="900"/>
        </a:spcAft>
        <a:defRPr sz="4800">
          <a:solidFill>
            <a:srgbClr val="EF4E6E"/>
          </a:solidFill>
          <a:latin typeface="Times New Roman" pitchFamily="18" charset="0"/>
          <a:cs typeface="Times New Roman" pitchFamily="18" charset="0"/>
        </a:defRPr>
      </a:lvl3pPr>
      <a:lvl4pPr algn="ctr" defTabSz="457200" rtl="0" fontAlgn="base">
        <a:lnSpc>
          <a:spcPts val="5463"/>
        </a:lnSpc>
        <a:spcBef>
          <a:spcPct val="0"/>
        </a:spcBef>
        <a:spcAft>
          <a:spcPts val="900"/>
        </a:spcAft>
        <a:defRPr sz="4800">
          <a:solidFill>
            <a:srgbClr val="EF4E6E"/>
          </a:solidFill>
          <a:latin typeface="Times New Roman" pitchFamily="18" charset="0"/>
          <a:cs typeface="Times New Roman" pitchFamily="18" charset="0"/>
        </a:defRPr>
      </a:lvl4pPr>
      <a:lvl5pPr algn="ctr" defTabSz="457200" rtl="0" fontAlgn="base">
        <a:lnSpc>
          <a:spcPts val="5463"/>
        </a:lnSpc>
        <a:spcBef>
          <a:spcPct val="0"/>
        </a:spcBef>
        <a:spcAft>
          <a:spcPts val="900"/>
        </a:spcAft>
        <a:defRPr sz="4800">
          <a:solidFill>
            <a:srgbClr val="EF4E6E"/>
          </a:solidFill>
          <a:latin typeface="Times New Roman" pitchFamily="18" charset="0"/>
          <a:cs typeface="Times New Roman" pitchFamily="18" charset="0"/>
        </a:defRPr>
      </a:lvl5pPr>
      <a:lvl6pPr marL="457200" algn="ctr" defTabSz="457200" rtl="0" fontAlgn="base">
        <a:lnSpc>
          <a:spcPts val="5463"/>
        </a:lnSpc>
        <a:spcBef>
          <a:spcPct val="0"/>
        </a:spcBef>
        <a:spcAft>
          <a:spcPts val="900"/>
        </a:spcAft>
        <a:defRPr sz="4800">
          <a:solidFill>
            <a:srgbClr val="EF4E6E"/>
          </a:solidFill>
          <a:latin typeface="Times New Roman" pitchFamily="18" charset="0"/>
          <a:cs typeface="Times New Roman" pitchFamily="18" charset="0"/>
        </a:defRPr>
      </a:lvl6pPr>
      <a:lvl7pPr marL="914400" algn="ctr" defTabSz="457200" rtl="0" fontAlgn="base">
        <a:lnSpc>
          <a:spcPts val="5463"/>
        </a:lnSpc>
        <a:spcBef>
          <a:spcPct val="0"/>
        </a:spcBef>
        <a:spcAft>
          <a:spcPts val="900"/>
        </a:spcAft>
        <a:defRPr sz="4800">
          <a:solidFill>
            <a:srgbClr val="EF4E6E"/>
          </a:solidFill>
          <a:latin typeface="Times New Roman" pitchFamily="18" charset="0"/>
          <a:cs typeface="Times New Roman" pitchFamily="18" charset="0"/>
        </a:defRPr>
      </a:lvl7pPr>
      <a:lvl8pPr marL="1371600" algn="ctr" defTabSz="457200" rtl="0" fontAlgn="base">
        <a:lnSpc>
          <a:spcPts val="5463"/>
        </a:lnSpc>
        <a:spcBef>
          <a:spcPct val="0"/>
        </a:spcBef>
        <a:spcAft>
          <a:spcPts val="900"/>
        </a:spcAft>
        <a:defRPr sz="4800">
          <a:solidFill>
            <a:srgbClr val="EF4E6E"/>
          </a:solidFill>
          <a:latin typeface="Times New Roman" pitchFamily="18" charset="0"/>
          <a:cs typeface="Times New Roman" pitchFamily="18" charset="0"/>
        </a:defRPr>
      </a:lvl8pPr>
      <a:lvl9pPr marL="1828800" algn="ctr" defTabSz="457200" rtl="0" fontAlgn="base">
        <a:lnSpc>
          <a:spcPts val="5463"/>
        </a:lnSpc>
        <a:spcBef>
          <a:spcPct val="0"/>
        </a:spcBef>
        <a:spcAft>
          <a:spcPts val="900"/>
        </a:spcAft>
        <a:defRPr sz="4800">
          <a:solidFill>
            <a:srgbClr val="EF4E6E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07963" indent="-177800" algn="l" defTabSz="457200" rtl="0" fontAlgn="base">
        <a:lnSpc>
          <a:spcPts val="1675"/>
        </a:lnSpc>
        <a:spcBef>
          <a:spcPct val="0"/>
        </a:spcBef>
        <a:spcAft>
          <a:spcPts val="1675"/>
        </a:spcAft>
        <a:buSzPct val="120000"/>
        <a:buFont typeface="Arial" charset="0"/>
        <a:buChar char="•"/>
        <a:defRPr sz="1400" kern="1200" spc="-10">
          <a:solidFill>
            <a:schemeClr val="tx1"/>
          </a:solidFill>
          <a:latin typeface="+mn-lt"/>
          <a:ea typeface="+mn-ea"/>
          <a:cs typeface="+mn-cs"/>
        </a:defRPr>
      </a:lvl1pPr>
      <a:lvl2pPr marL="207963" indent="-177800" algn="l" defTabSz="457200" rtl="0" fontAlgn="base">
        <a:lnSpc>
          <a:spcPts val="1675"/>
        </a:lnSpc>
        <a:spcBef>
          <a:spcPct val="0"/>
        </a:spcBef>
        <a:spcAft>
          <a:spcPts val="1675"/>
        </a:spcAft>
        <a:buSzPct val="120000"/>
        <a:buFont typeface="Arial" charset="0"/>
        <a:buChar char="•"/>
        <a:defRPr sz="1400" kern="1200" spc="-10">
          <a:solidFill>
            <a:schemeClr val="tx1"/>
          </a:solidFill>
          <a:latin typeface="+mn-lt"/>
          <a:ea typeface="+mn-ea"/>
          <a:cs typeface="+mn-cs"/>
        </a:defRPr>
      </a:lvl2pPr>
      <a:lvl3pPr marL="207963" indent="-177800" algn="l" defTabSz="457200" rtl="0" fontAlgn="base">
        <a:lnSpc>
          <a:spcPts val="1675"/>
        </a:lnSpc>
        <a:spcBef>
          <a:spcPct val="0"/>
        </a:spcBef>
        <a:spcAft>
          <a:spcPts val="1675"/>
        </a:spcAft>
        <a:buSzPct val="120000"/>
        <a:buFont typeface="Arial" charset="0"/>
        <a:buChar char="•"/>
        <a:defRPr sz="1400" kern="1200" spc="-10">
          <a:solidFill>
            <a:schemeClr val="tx1"/>
          </a:solidFill>
          <a:latin typeface="+mn-lt"/>
          <a:ea typeface="+mn-ea"/>
          <a:cs typeface="+mn-cs"/>
        </a:defRPr>
      </a:lvl3pPr>
      <a:lvl4pPr marL="207963" indent="-177800" algn="l" defTabSz="457200" rtl="0" fontAlgn="base">
        <a:lnSpc>
          <a:spcPts val="1675"/>
        </a:lnSpc>
        <a:spcBef>
          <a:spcPct val="0"/>
        </a:spcBef>
        <a:spcAft>
          <a:spcPts val="1675"/>
        </a:spcAft>
        <a:buSzPct val="120000"/>
        <a:buFont typeface="Arial" charset="0"/>
        <a:buChar char="•"/>
        <a:defRPr sz="1400" kern="1200" spc="-10">
          <a:solidFill>
            <a:schemeClr val="tx1"/>
          </a:solidFill>
          <a:latin typeface="+mn-lt"/>
          <a:ea typeface="+mn-ea"/>
          <a:cs typeface="+mn-cs"/>
        </a:defRPr>
      </a:lvl4pPr>
      <a:lvl5pPr marL="207963" indent="-177800" algn="l" defTabSz="457200" rtl="0" fontAlgn="base">
        <a:lnSpc>
          <a:spcPts val="1675"/>
        </a:lnSpc>
        <a:spcBef>
          <a:spcPct val="0"/>
        </a:spcBef>
        <a:spcAft>
          <a:spcPts val="1675"/>
        </a:spcAft>
        <a:buSzPct val="120000"/>
        <a:buFont typeface="Arial" charset="0"/>
        <a:buChar char="•"/>
        <a:defRPr sz="1400" kern="1200" spc="-1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9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8.png"/><Relationship Id="rId4" Type="http://schemas.openxmlformats.org/officeDocument/2006/relationships/diagramData" Target="../diagrams/data1.xml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2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1.png"/><Relationship Id="rId4" Type="http://schemas.openxmlformats.org/officeDocument/2006/relationships/diagramData" Target="../diagrams/data2.xml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3.xml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5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24.png"/><Relationship Id="rId4" Type="http://schemas.openxmlformats.org/officeDocument/2006/relationships/diagramData" Target="../diagrams/data3.xml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20.xml"/><Relationship Id="rId7" Type="http://schemas.openxmlformats.org/officeDocument/2006/relationships/oleObject" Target="../embeddings/oleObject2.bin"/><Relationship Id="rId2" Type="http://schemas.openxmlformats.org/officeDocument/2006/relationships/tags" Target="../tags/tag1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52538"/>
            <a:ext cx="8534400" cy="1327150"/>
          </a:xfrm>
        </p:spPr>
        <p:txBody>
          <a:bodyPr/>
          <a:lstStyle/>
          <a:p>
            <a:pPr fontAlgn="auto">
              <a:lnSpc>
                <a:spcPts val="5460"/>
              </a:lnSpc>
              <a:defRPr/>
            </a:pPr>
            <a:r>
              <a:rPr lang="uk-UA" sz="4000" b="1" dirty="0"/>
              <a:t>Консалтинг та гранти </a:t>
            </a:r>
            <a:r>
              <a:rPr lang="en-US" sz="4000" b="1" smtClean="0"/>
              <a:t/>
            </a:r>
            <a:br>
              <a:rPr lang="en-US" sz="4000" b="1" smtClean="0"/>
            </a:br>
            <a:r>
              <a:rPr lang="uk-UA" sz="4000" b="1" smtClean="0"/>
              <a:t>для </a:t>
            </a:r>
            <a:r>
              <a:rPr lang="uk-UA" sz="4000" b="1"/>
              <a:t>малого та середнього бізнесу</a:t>
            </a:r>
            <a:endParaRPr lang="en-GB" sz="4000" b="1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1138238" y="5167313"/>
            <a:ext cx="7040562" cy="636587"/>
          </a:xfrm>
          <a:prstGeom prst="rect">
            <a:avLst/>
          </a:prstGeom>
        </p:spPr>
        <p:txBody>
          <a:bodyPr/>
          <a:lstStyle>
            <a:lvl1pPr marL="31000" indent="0" algn="ctr" defTabSz="4572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SzPct val="120000"/>
              <a:buFont typeface="Arial"/>
              <a:buNone/>
              <a:defRPr sz="2000" b="0" i="0" kern="1200" spc="-10" baseline="0">
                <a:solidFill>
                  <a:schemeClr val="bg1"/>
                </a:solidFill>
                <a:latin typeface="Bodoni Bk BT Book Italic"/>
                <a:ea typeface="+mn-ea"/>
                <a:cs typeface="Bodoni Bk BT Book Italic"/>
              </a:defRPr>
            </a:lvl1pPr>
            <a:lvl2pPr marL="208800" indent="-177800" algn="l" defTabSz="457200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1680"/>
              </a:spcAft>
              <a:buSzPct val="120000"/>
              <a:buFont typeface="Arial"/>
              <a:buChar char="•"/>
              <a:defRPr sz="1400" kern="1200" spc="-1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8800" indent="-177800" algn="l" defTabSz="457200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1680"/>
              </a:spcAft>
              <a:buSzPct val="120000"/>
              <a:buFont typeface="Arial"/>
              <a:buChar char="•"/>
              <a:defRPr sz="1400" kern="1200" spc="-1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8800" indent="-177800" algn="l" defTabSz="457200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1680"/>
              </a:spcAft>
              <a:buSzPct val="120000"/>
              <a:buFont typeface="Arial"/>
              <a:buChar char="•"/>
              <a:defRPr sz="1400" kern="1200" spc="-1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800" indent="-177800" algn="l" defTabSz="457200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1680"/>
              </a:spcAft>
              <a:buSzPct val="120000"/>
              <a:buFont typeface="Arial"/>
              <a:buChar char="•"/>
              <a:defRPr sz="1400" kern="1200" spc="-1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Група з фінансування та розвитку МСБ</a:t>
            </a:r>
            <a:endParaRPr lang="fr-FR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3" y="915988"/>
            <a:ext cx="8423275" cy="1143000"/>
          </a:xfrm>
        </p:spPr>
        <p:txBody>
          <a:bodyPr anchor="ctr"/>
          <a:lstStyle/>
          <a:p>
            <a:pPr fontAlgn="auto">
              <a:lnSpc>
                <a:spcPts val="5460"/>
              </a:lnSpc>
              <a:defRPr/>
            </a:pPr>
            <a:r>
              <a:rPr lang="en-US" dirty="0">
                <a:solidFill>
                  <a:srgbClr val="00B8D4"/>
                </a:solidFill>
              </a:rPr>
              <a:t>EU4Business</a:t>
            </a:r>
            <a:endParaRPr lang="en-GB" dirty="0">
              <a:solidFill>
                <a:srgbClr val="00B8D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1650" y="2382838"/>
            <a:ext cx="3294063" cy="3140075"/>
          </a:xfrm>
        </p:spPr>
        <p:txBody>
          <a:bodyPr numCol="1"/>
          <a:lstStyle/>
          <a:p>
            <a:pPr marL="269875" indent="-269875" fontAlgn="auto">
              <a:lnSpc>
                <a:spcPts val="1680"/>
              </a:lnSpc>
              <a:spcBef>
                <a:spcPts val="0"/>
              </a:spcBef>
              <a:spcAft>
                <a:spcPts val="1680"/>
              </a:spcAft>
              <a:buFont typeface="Arial"/>
              <a:buChar char="•"/>
              <a:defRPr/>
            </a:pP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uk-UA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творення Центрів підтримки бізнесу в 15 регіонах України</a:t>
            </a:r>
          </a:p>
          <a:p>
            <a:pPr marL="269875" indent="-269875" fontAlgn="auto">
              <a:lnSpc>
                <a:spcPts val="1680"/>
              </a:lnSpc>
              <a:spcBef>
                <a:spcPts val="0"/>
              </a:spcBef>
              <a:spcAft>
                <a:spcPts val="1680"/>
              </a:spcAft>
              <a:buFont typeface="Arial"/>
              <a:buChar char="•"/>
              <a:defRPr/>
            </a:pPr>
            <a:r>
              <a:rPr lang="uk-UA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Консалтингові проекти</a:t>
            </a:r>
          </a:p>
          <a:p>
            <a:pPr marL="269875" indent="-269875" fontAlgn="auto">
              <a:lnSpc>
                <a:spcPts val="1680"/>
              </a:lnSpc>
              <a:spcBef>
                <a:spcPts val="0"/>
              </a:spcBef>
              <a:spcAft>
                <a:spcPts val="1680"/>
              </a:spcAft>
              <a:buFont typeface="Arial"/>
              <a:buChar char="•"/>
              <a:defRPr/>
            </a:pPr>
            <a:r>
              <a:rPr lang="uk-UA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до фінансування</a:t>
            </a:r>
          </a:p>
          <a:p>
            <a:pPr marL="269875" indent="-269875" fontAlgn="auto">
              <a:lnSpc>
                <a:spcPts val="1680"/>
              </a:lnSpc>
              <a:spcBef>
                <a:spcPts val="0"/>
              </a:spcBef>
              <a:spcAft>
                <a:spcPts val="1680"/>
              </a:spcAft>
              <a:buFont typeface="Arial"/>
              <a:buChar char="•"/>
              <a:defRPr/>
            </a:pPr>
            <a:r>
              <a:rPr lang="uk-UA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ринкових можливостей для МСБ/ </a:t>
            </a:r>
            <a:r>
              <a:rPr lang="uk-UA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вебсайт</a:t>
            </a:r>
            <a:endParaRPr lang="uk-UA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indent="-269875" fontAlgn="auto">
              <a:lnSpc>
                <a:spcPts val="1680"/>
              </a:lnSpc>
              <a:spcBef>
                <a:spcPts val="0"/>
              </a:spcBef>
              <a:spcAft>
                <a:spcPts val="1680"/>
              </a:spcAft>
              <a:buFont typeface="Arial"/>
              <a:buChar char="•"/>
              <a:defRPr/>
            </a:pPr>
            <a:r>
              <a:rPr lang="uk-UA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Тренінги для МСБ та консультантів</a:t>
            </a:r>
          </a:p>
          <a:p>
            <a:pPr marL="269875" indent="-269875" fontAlgn="auto">
              <a:lnSpc>
                <a:spcPts val="1680"/>
              </a:lnSpc>
              <a:spcBef>
                <a:spcPts val="0"/>
              </a:spcBef>
              <a:spcAft>
                <a:spcPts val="1680"/>
              </a:spcAft>
              <a:buFont typeface="Arial"/>
              <a:buChar char="•"/>
              <a:defRPr/>
            </a:pPr>
            <a:r>
              <a:rPr lang="uk-UA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до участі у міжнародних виставках</a:t>
            </a:r>
            <a:endParaRPr lang="en-GB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9988" y="5797550"/>
            <a:ext cx="16240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63" y="2251075"/>
            <a:ext cx="5473700" cy="374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3038" y="5875338"/>
            <a:ext cx="914400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057275"/>
            <a:ext cx="8423275" cy="1000125"/>
          </a:xfrm>
        </p:spPr>
        <p:txBody>
          <a:bodyPr/>
          <a:lstStyle/>
          <a:p>
            <a:pPr fontAlgn="auto">
              <a:lnSpc>
                <a:spcPts val="5460"/>
              </a:lnSpc>
              <a:defRPr/>
            </a:pPr>
            <a:r>
              <a:rPr lang="uk-UA" dirty="0" smtClean="0">
                <a:solidFill>
                  <a:srgbClr val="00B8D4"/>
                </a:solidFill>
              </a:rPr>
              <a:t>Наші донори</a:t>
            </a:r>
            <a:endParaRPr lang="en-GB" dirty="0">
              <a:solidFill>
                <a:srgbClr val="00B8D4"/>
              </a:solidFill>
            </a:endParaRPr>
          </a:p>
        </p:txBody>
      </p:sp>
      <p:sp>
        <p:nvSpPr>
          <p:cNvPr id="74754" name="BJPseudoFooter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7000" y="6578600"/>
            <a:ext cx="8890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Aft>
                <a:spcPts val="1400"/>
              </a:spcAft>
            </a:pPr>
            <a:endParaRPr lang="en-GB">
              <a:latin typeface="Franklin Gothic Book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5113" y="2290763"/>
            <a:ext cx="8751887" cy="42878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lnSpc>
                <a:spcPts val="5460"/>
              </a:lnSpc>
              <a:spcBef>
                <a:spcPct val="0"/>
              </a:spcBef>
              <a:spcAft>
                <a:spcPts val="900"/>
              </a:spcAft>
              <a:buNone/>
              <a:defRPr sz="4800" b="0" i="0" kern="1200" spc="-1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432000" indent="-4320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600" dirty="0" smtClean="0">
                <a:solidFill>
                  <a:srgbClr val="2A2A86"/>
                </a:solidFill>
              </a:rPr>
              <a:t>Європейський Союз, уряд Швеції та США</a:t>
            </a:r>
          </a:p>
          <a:p>
            <a:pPr marL="432000" indent="-4320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600" dirty="0" smtClean="0">
                <a:solidFill>
                  <a:srgbClr val="2A2A86"/>
                </a:solidFill>
              </a:rPr>
              <a:t>Центральноєвропейська Ініціатива</a:t>
            </a:r>
          </a:p>
          <a:p>
            <a:pPr marL="432000" indent="-4320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600" dirty="0" smtClean="0">
                <a:solidFill>
                  <a:srgbClr val="2A2A86"/>
                </a:solidFill>
              </a:rPr>
              <a:t>Фонд фінансування країн з перехідною економікою </a:t>
            </a:r>
          </a:p>
          <a:p>
            <a:pPr marL="432000" indent="-4320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600" dirty="0" smtClean="0">
                <a:solidFill>
                  <a:srgbClr val="2A2A86"/>
                </a:solidFill>
              </a:rPr>
              <a:t>Спеціальний фонд акціонерів ЄБРР</a:t>
            </a:r>
            <a:endParaRPr lang="uk-UA" sz="2600" dirty="0">
              <a:solidFill>
                <a:srgbClr val="2A2A86"/>
              </a:solidFill>
            </a:endParaRPr>
          </a:p>
        </p:txBody>
      </p:sp>
      <p:pic>
        <p:nvPicPr>
          <p:cNvPr id="7475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2475" y="5545138"/>
            <a:ext cx="136525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12063" y="5545138"/>
            <a:ext cx="1266825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11600" y="5545138"/>
            <a:ext cx="1458913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03238" y="1443038"/>
            <a:ext cx="8229600" cy="1617662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uk-UA" sz="3200" dirty="0" smtClean="0"/>
              <a:t>Отримати детальнішу інформацію: </a:t>
            </a:r>
            <a:br>
              <a:rPr lang="uk-UA" sz="3200" dirty="0" smtClean="0"/>
            </a:br>
            <a:r>
              <a:rPr lang="uk-UA" sz="3200" dirty="0" smtClean="0">
                <a:solidFill>
                  <a:srgbClr val="E22B52"/>
                </a:solidFill>
              </a:rPr>
              <a:t/>
            </a:r>
            <a:br>
              <a:rPr lang="uk-UA" sz="3200" dirty="0" smtClean="0">
                <a:solidFill>
                  <a:srgbClr val="E22B52"/>
                </a:solidFill>
              </a:rPr>
            </a:br>
            <a:r>
              <a:rPr lang="uk-UA" sz="3200" b="1" dirty="0" smtClean="0">
                <a:solidFill>
                  <a:srgbClr val="E22B52"/>
                </a:solidFill>
              </a:rPr>
              <a:t>knowhowukraine@ebrd.com</a:t>
            </a:r>
            <a:r>
              <a:rPr lang="uk-UA" sz="3200" dirty="0" smtClean="0">
                <a:solidFill>
                  <a:srgbClr val="E22B52"/>
                </a:solidFill>
              </a:rPr>
              <a:t/>
            </a:r>
            <a:br>
              <a:rPr lang="uk-UA" sz="3200" dirty="0" smtClean="0">
                <a:solidFill>
                  <a:srgbClr val="E22B52"/>
                </a:solidFill>
              </a:rPr>
            </a:br>
            <a:endParaRPr lang="uk-UA" sz="3200" dirty="0">
              <a:solidFill>
                <a:srgbClr val="E22B52"/>
              </a:solidFill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-168275" y="3608388"/>
            <a:ext cx="9312275" cy="1692275"/>
          </a:xfrm>
          <a:prstGeom prst="rect">
            <a:avLst/>
          </a:prstGeom>
        </p:spPr>
        <p:txBody>
          <a:bodyPr lIns="0" tIns="0" rIns="0" bIns="0"/>
          <a:lstStyle>
            <a:lvl1pPr algn="ctr" defTabSz="457200" rtl="0" eaLnBrk="1" latinLnBrk="0" hangingPunct="1">
              <a:lnSpc>
                <a:spcPts val="5460"/>
              </a:lnSpc>
              <a:spcBef>
                <a:spcPct val="0"/>
              </a:spcBef>
              <a:spcAft>
                <a:spcPts val="900"/>
              </a:spcAft>
              <a:buNone/>
              <a:defRPr sz="4800" b="0" i="0" kern="1200" spc="-10" baseline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uk-UA" sz="3200" dirty="0" smtClean="0"/>
              <a:t>Слідкувати за нашими подіями: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uk-UA" sz="3200" dirty="0" smtClean="0"/>
              <a:t>«ЄБРР: консультації для малого бізнесу в Україні»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rgbClr val="E22B52"/>
                </a:solidFill>
              </a:rPr>
              <a:t>www.facebook.com/ebrdbasukraine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rgbClr val="E22B52"/>
                </a:solidFill>
              </a:rPr>
              <a:t>www.linkedin.com/groups/4652189/profile</a:t>
            </a:r>
            <a:endParaRPr lang="uk-UA" sz="3200" b="1" dirty="0">
              <a:solidFill>
                <a:srgbClr val="E22B5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1057275"/>
            <a:ext cx="8890000" cy="1000125"/>
          </a:xfrm>
        </p:spPr>
        <p:txBody>
          <a:bodyPr/>
          <a:lstStyle/>
          <a:p>
            <a:pPr fontAlgn="auto">
              <a:lnSpc>
                <a:spcPts val="5460"/>
              </a:lnSpc>
              <a:defRPr/>
            </a:pPr>
            <a:r>
              <a:rPr lang="uk-UA" dirty="0" smtClean="0">
                <a:solidFill>
                  <a:srgbClr val="00B8D4"/>
                </a:solidFill>
              </a:rPr>
              <a:t>Напрямки консалтингу</a:t>
            </a:r>
            <a:endParaRPr lang="uk-UA" dirty="0">
              <a:solidFill>
                <a:srgbClr val="00B8D4"/>
              </a:solidFill>
            </a:endParaRPr>
          </a:p>
        </p:txBody>
      </p:sp>
      <p:sp>
        <p:nvSpPr>
          <p:cNvPr id="56322" name="BJPseudoFooter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7000" y="6578600"/>
            <a:ext cx="8890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Aft>
                <a:spcPts val="1400"/>
              </a:spcAft>
            </a:pPr>
            <a:endParaRPr lang="uk-UA">
              <a:latin typeface="Franklin Gothic Book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780836" y="2373045"/>
          <a:ext cx="77741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7000" y="2728913"/>
            <a:ext cx="598488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7000" y="4129088"/>
            <a:ext cx="598488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7000" y="5434013"/>
            <a:ext cx="598488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1057275"/>
            <a:ext cx="8890000" cy="1000125"/>
          </a:xfrm>
        </p:spPr>
        <p:txBody>
          <a:bodyPr/>
          <a:lstStyle/>
          <a:p>
            <a:pPr fontAlgn="auto">
              <a:lnSpc>
                <a:spcPts val="5460"/>
              </a:lnSpc>
              <a:defRPr/>
            </a:pPr>
            <a:r>
              <a:rPr lang="uk-UA" dirty="0" smtClean="0">
                <a:solidFill>
                  <a:srgbClr val="00B8D4"/>
                </a:solidFill>
              </a:rPr>
              <a:t>Напрямки консалтингу</a:t>
            </a:r>
            <a:endParaRPr lang="uk-UA" dirty="0">
              <a:solidFill>
                <a:srgbClr val="00B8D4"/>
              </a:solidFill>
            </a:endParaRPr>
          </a:p>
        </p:txBody>
      </p:sp>
      <p:sp>
        <p:nvSpPr>
          <p:cNvPr id="58370" name="BJPseudoFooter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7000" y="6578600"/>
            <a:ext cx="8890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Aft>
                <a:spcPts val="1400"/>
              </a:spcAft>
            </a:pPr>
            <a:endParaRPr lang="uk-UA">
              <a:latin typeface="Franklin Gothic Book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780836" y="2373045"/>
          <a:ext cx="77741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7000" y="2682875"/>
            <a:ext cx="59848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7000" y="4127500"/>
            <a:ext cx="598488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7000" y="5491163"/>
            <a:ext cx="59848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1057275"/>
            <a:ext cx="8890000" cy="1000125"/>
          </a:xfrm>
        </p:spPr>
        <p:txBody>
          <a:bodyPr/>
          <a:lstStyle/>
          <a:p>
            <a:pPr fontAlgn="auto">
              <a:lnSpc>
                <a:spcPts val="5460"/>
              </a:lnSpc>
              <a:defRPr/>
            </a:pPr>
            <a:r>
              <a:rPr lang="uk-UA" dirty="0" smtClean="0">
                <a:solidFill>
                  <a:srgbClr val="00B8D4"/>
                </a:solidFill>
              </a:rPr>
              <a:t>Напрямки консалтингу</a:t>
            </a:r>
            <a:endParaRPr lang="uk-UA" dirty="0">
              <a:solidFill>
                <a:srgbClr val="00B8D4"/>
              </a:solidFill>
            </a:endParaRPr>
          </a:p>
        </p:txBody>
      </p:sp>
      <p:sp>
        <p:nvSpPr>
          <p:cNvPr id="60418" name="BJPseudoFooter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7000" y="6578600"/>
            <a:ext cx="8890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Aft>
                <a:spcPts val="1400"/>
              </a:spcAft>
            </a:pPr>
            <a:endParaRPr lang="uk-UA">
              <a:latin typeface="Franklin Gothic Book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780836" y="2373045"/>
          <a:ext cx="77741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7000" y="2563813"/>
            <a:ext cx="598488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7000" y="3551238"/>
            <a:ext cx="598488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7000" y="4610100"/>
            <a:ext cx="598488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7000" y="5659438"/>
            <a:ext cx="598488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057275"/>
            <a:ext cx="8423275" cy="1000125"/>
          </a:xfrm>
        </p:spPr>
        <p:txBody>
          <a:bodyPr/>
          <a:lstStyle/>
          <a:p>
            <a:pPr fontAlgn="auto">
              <a:lnSpc>
                <a:spcPts val="5460"/>
              </a:lnSpc>
              <a:defRPr/>
            </a:pPr>
            <a:r>
              <a:rPr lang="uk-UA" dirty="0" smtClean="0">
                <a:solidFill>
                  <a:srgbClr val="00B8D4"/>
                </a:solidFill>
              </a:rPr>
              <a:t>Що ми робимо</a:t>
            </a:r>
            <a:endParaRPr lang="en-GB" dirty="0">
              <a:solidFill>
                <a:srgbClr val="00B8D4"/>
              </a:solidFill>
            </a:endParaRPr>
          </a:p>
        </p:txBody>
      </p:sp>
      <p:sp>
        <p:nvSpPr>
          <p:cNvPr id="62466" name="BJPseudoFooter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7000" y="6578600"/>
            <a:ext cx="8890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Aft>
                <a:spcPts val="1400"/>
              </a:spcAft>
            </a:pPr>
            <a:endParaRPr lang="en-GB">
              <a:latin typeface="Franklin Gothic Book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93750" y="2244725"/>
            <a:ext cx="7612063" cy="3943350"/>
          </a:xfrm>
        </p:spPr>
        <p:txBody>
          <a:bodyPr numCol="1"/>
          <a:lstStyle/>
          <a:p>
            <a:pPr marL="31000" indent="0" fontAlgn="auto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08800" fontAlgn="auto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Допомагаємо в реалізації консалтингового проекту через: </a:t>
            </a:r>
          </a:p>
          <a:p>
            <a:pPr marL="31000" indent="0" fontAlgn="auto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marL="885825" indent="-34290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 української консалтингової компанії та/чи 	міжнародного експерта-практика </a:t>
            </a:r>
          </a:p>
          <a:p>
            <a:pPr marL="542925" indent="0" fontAlgn="auto">
              <a:lnSpc>
                <a:spcPts val="168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/>
            </a:pPr>
            <a:endParaRPr lang="uk-UA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5825" indent="-342900" fontAlgn="auto">
              <a:lnSpc>
                <a:spcPts val="168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 супроводу проекту </a:t>
            </a:r>
          </a:p>
          <a:p>
            <a:pPr marL="542925" indent="0" fontAlgn="auto">
              <a:lnSpc>
                <a:spcPts val="168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/>
            </a:pPr>
            <a:endParaRPr lang="uk-UA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5825" indent="-34290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покриття частини витрат від 50% до 90%</a:t>
            </a:r>
          </a:p>
          <a:p>
            <a:pPr marL="31000" indent="0" fontAlgn="auto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n-GB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338" indent="-285750" fontAlgn="auto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Розвиваємо ринок консалтингових послуг</a:t>
            </a:r>
          </a:p>
          <a:p>
            <a:pPr marL="1588" indent="0" fontAlgn="auto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n-GB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338" indent="-285750" fontAlgn="auto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GB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8" indent="0" fontAlgn="auto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n-GB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8" indent="0" fontAlgn="auto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n-GB" sz="2000" dirty="0"/>
          </a:p>
          <a:p>
            <a:pPr marL="287338" indent="-285750" fontAlgn="auto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GB" sz="1800" dirty="0"/>
          </a:p>
          <a:p>
            <a:pPr marL="287338" indent="-285750" fontAlgn="auto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057275"/>
            <a:ext cx="8423275" cy="1000125"/>
          </a:xfrm>
        </p:spPr>
        <p:txBody>
          <a:bodyPr/>
          <a:lstStyle/>
          <a:p>
            <a:pPr fontAlgn="auto">
              <a:lnSpc>
                <a:spcPts val="5460"/>
              </a:lnSpc>
              <a:defRPr/>
            </a:pPr>
            <a:r>
              <a:rPr lang="uk-UA" dirty="0" smtClean="0">
                <a:solidFill>
                  <a:srgbClr val="00B8D4"/>
                </a:solidFill>
              </a:rPr>
              <a:t>Критерії участі</a:t>
            </a:r>
            <a:endParaRPr lang="en-GB" dirty="0">
              <a:solidFill>
                <a:srgbClr val="00B8D4"/>
              </a:solidFill>
            </a:endParaRPr>
          </a:p>
        </p:txBody>
      </p:sp>
      <p:sp>
        <p:nvSpPr>
          <p:cNvPr id="64514" name="BJPseudoFooter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7000" y="6578600"/>
            <a:ext cx="8890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Aft>
                <a:spcPts val="1400"/>
              </a:spcAft>
            </a:pPr>
            <a:endParaRPr lang="en-GB">
              <a:latin typeface="Franklin Gothic Book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22325" y="2543175"/>
            <a:ext cx="7839075" cy="3314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1"/>
          <a:lstStyle/>
          <a:p>
            <a:pPr marL="208800" fontAlgn="auto">
              <a:lnSpc>
                <a:spcPct val="150000"/>
              </a:lnSpc>
              <a:spcAft>
                <a:spcPct val="30000"/>
              </a:spcAft>
              <a:buFont typeface="Arial"/>
              <a:buChar char="•"/>
              <a:defRPr/>
            </a:pPr>
            <a:r>
              <a:rPr lang="uk-UA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250 працівників</a:t>
            </a:r>
          </a:p>
          <a:p>
            <a:pPr marL="208800" fontAlgn="auto">
              <a:lnSpc>
                <a:spcPct val="15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uk-UA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Приватна власність, в якій більше 50% належить громадянам України</a:t>
            </a:r>
          </a:p>
          <a:p>
            <a:pPr marL="208800" fontAlgn="auto">
              <a:lnSpc>
                <a:spcPct val="150000"/>
              </a:lnSpc>
              <a:spcAft>
                <a:spcPct val="30000"/>
              </a:spcAft>
              <a:buFont typeface="Arial"/>
              <a:buChar char="•"/>
              <a:defRPr/>
            </a:pPr>
            <a:r>
              <a:rPr lang="uk-UA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на ринку не менше 2 років</a:t>
            </a:r>
          </a:p>
          <a:p>
            <a:pPr marL="208800" fontAlgn="auto">
              <a:lnSpc>
                <a:spcPct val="150000"/>
              </a:lnSpc>
              <a:spcAft>
                <a:spcPct val="30000"/>
              </a:spcAft>
              <a:buFont typeface="Arial"/>
              <a:buChar char="•"/>
              <a:defRPr/>
            </a:pPr>
            <a:r>
              <a:rPr lang="uk-UA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Позитивна динаміка розвитку</a:t>
            </a:r>
          </a:p>
          <a:p>
            <a:pPr marL="208800" fontAlgn="auto">
              <a:lnSpc>
                <a:spcPct val="150000"/>
              </a:lnSpc>
              <a:spcAft>
                <a:spcPct val="30000"/>
              </a:spcAft>
              <a:buFont typeface="Arial"/>
              <a:buChar char="•"/>
              <a:defRPr/>
            </a:pPr>
            <a:r>
              <a:rPr lang="uk-UA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Гарна ділова репутація</a:t>
            </a:r>
          </a:p>
          <a:p>
            <a:pPr marL="208800" fontAlgn="auto">
              <a:lnSpc>
                <a:spcPct val="150000"/>
              </a:lnSpc>
              <a:spcAft>
                <a:spcPct val="30000"/>
              </a:spcAft>
              <a:buFont typeface="Arial"/>
              <a:buChar char="•"/>
              <a:defRPr/>
            </a:pPr>
            <a:endParaRPr lang="uk-UA" altLang="en-US" sz="2000" dirty="0" smtClean="0">
              <a:solidFill>
                <a:schemeClr val="bg1"/>
              </a:solidFill>
            </a:endParaRPr>
          </a:p>
          <a:p>
            <a:pPr marL="208800" fontAlgn="auto">
              <a:lnSpc>
                <a:spcPts val="1680"/>
              </a:lnSpc>
              <a:spcBef>
                <a:spcPts val="0"/>
              </a:spcBef>
              <a:spcAft>
                <a:spcPts val="1680"/>
              </a:spcAft>
              <a:buFont typeface="Arial"/>
              <a:buChar char="•"/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22263" y="317500"/>
            <a:ext cx="8423275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lnSpc>
                <a:spcPts val="5460"/>
              </a:lnSpc>
              <a:spcBef>
                <a:spcPct val="0"/>
              </a:spcBef>
              <a:spcAft>
                <a:spcPts val="900"/>
              </a:spcAft>
              <a:buNone/>
              <a:defRPr sz="4800" b="0" i="0" kern="1200" spc="-1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fontAlgn="auto">
              <a:defRPr/>
            </a:pPr>
            <a:r>
              <a:rPr lang="ru-RU" sz="3200" dirty="0" err="1" smtClean="0"/>
              <a:t>Фотовиставка</a:t>
            </a:r>
            <a:endParaRPr lang="en-GB" sz="3200" dirty="0"/>
          </a:p>
        </p:txBody>
      </p:sp>
      <p:pic>
        <p:nvPicPr>
          <p:cNvPr id="66562" name="Picture 3" descr="C:\Users\VdovychP\Desktop\Presentation_2nd_p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-186612" y="0"/>
            <a:ext cx="9946432" cy="7016620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1400"/>
              </a:spcAft>
              <a:defRPr/>
            </a:pPr>
            <a:endParaRPr lang="en-US" sz="7000" b="1" dirty="0">
              <a:ln w="19050"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63500" sx="102000" sy="102000" algn="ctr" rotWithShape="0">
                  <a:prstClr val="black">
                    <a:alpha val="78000"/>
                  </a:prst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1400"/>
              </a:spcAft>
              <a:defRPr/>
            </a:pPr>
            <a:r>
              <a:rPr lang="uk-UA" sz="13000" b="1" dirty="0">
                <a:ln w="1905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2010-201</a:t>
            </a:r>
            <a:r>
              <a:rPr lang="en-US" sz="13000" b="1" dirty="0">
                <a:ln w="1905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6</a:t>
            </a:r>
          </a:p>
          <a:p>
            <a:pPr algn="ctr" fontAlgn="auto">
              <a:spcBef>
                <a:spcPts val="0"/>
              </a:spcBef>
              <a:spcAft>
                <a:spcPts val="1400"/>
              </a:spcAft>
              <a:defRPr/>
            </a:pPr>
            <a:r>
              <a:rPr lang="en-US" sz="13000" b="1" dirty="0">
                <a:ln w="1905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&gt;600</a:t>
            </a:r>
            <a:endParaRPr lang="en-GB" sz="13000" b="1" dirty="0">
              <a:ln w="19050"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63" y="1108075"/>
            <a:ext cx="8423275" cy="1143000"/>
          </a:xfrm>
        </p:spPr>
        <p:txBody>
          <a:bodyPr/>
          <a:lstStyle/>
          <a:p>
            <a:pPr fontAlgn="auto">
              <a:lnSpc>
                <a:spcPts val="5460"/>
              </a:lnSpc>
              <a:defRPr/>
            </a:pPr>
            <a:r>
              <a:rPr lang="uk-UA" dirty="0">
                <a:solidFill>
                  <a:srgbClr val="00B8D4"/>
                </a:solidFill>
              </a:rPr>
              <a:t>Діяльність в Україні</a:t>
            </a:r>
            <a:endParaRPr lang="en-GB" dirty="0">
              <a:solidFill>
                <a:srgbClr val="00B8D4"/>
              </a:solidFill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/>
        </p:nvGraphicFramePr>
        <p:xfrm>
          <a:off x="432351" y="2286000"/>
          <a:ext cx="4297848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8611" name="BJPseudoFooter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7000" y="6337300"/>
            <a:ext cx="8890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Aft>
                <a:spcPts val="1400"/>
              </a:spcAft>
            </a:pPr>
            <a:endParaRPr lang="en-GB">
              <a:latin typeface="Franklin Gothic Book"/>
            </a:endParaRPr>
          </a:p>
        </p:txBody>
      </p:sp>
      <p:graphicFrame>
        <p:nvGraphicFramePr>
          <p:cNvPr id="68612" name="Chart 2"/>
          <p:cNvGraphicFramePr>
            <a:graphicFrameLocks/>
          </p:cNvGraphicFramePr>
          <p:nvPr/>
        </p:nvGraphicFramePr>
        <p:xfrm>
          <a:off x="4826000" y="2235200"/>
          <a:ext cx="3987800" cy="2159000"/>
        </p:xfrm>
        <a:graphic>
          <a:graphicData uri="http://schemas.openxmlformats.org/presentationml/2006/ole">
            <p:oleObj spid="_x0000_s68612" r:id="rId6" imgW="3987130" imgH="2158171" progId="Excel.Chart.8">
              <p:embed/>
            </p:oleObj>
          </a:graphicData>
        </a:graphic>
      </p:graphicFrame>
      <p:graphicFrame>
        <p:nvGraphicFramePr>
          <p:cNvPr id="68613" name="Chart 8"/>
          <p:cNvGraphicFramePr>
            <a:graphicFrameLocks/>
          </p:cNvGraphicFramePr>
          <p:nvPr/>
        </p:nvGraphicFramePr>
        <p:xfrm>
          <a:off x="406400" y="4368800"/>
          <a:ext cx="4368800" cy="2273300"/>
        </p:xfrm>
        <a:graphic>
          <a:graphicData uri="http://schemas.openxmlformats.org/presentationml/2006/ole">
            <p:oleObj spid="_x0000_s68613" r:id="rId7" imgW="4365114" imgH="2274005" progId="Excel.Chart.8">
              <p:embed/>
            </p:oleObj>
          </a:graphicData>
        </a:graphic>
      </p:graphicFrame>
      <p:graphicFrame>
        <p:nvGraphicFramePr>
          <p:cNvPr id="68614" name="Chart 9"/>
          <p:cNvGraphicFramePr>
            <a:graphicFrameLocks/>
          </p:cNvGraphicFramePr>
          <p:nvPr/>
        </p:nvGraphicFramePr>
        <p:xfrm>
          <a:off x="4826000" y="4368800"/>
          <a:ext cx="4002088" cy="2273300"/>
        </p:xfrm>
        <a:graphic>
          <a:graphicData uri="http://schemas.openxmlformats.org/presentationml/2006/ole">
            <p:oleObj spid="_x0000_s68614" r:id="rId8" imgW="3999323" imgH="227400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057275"/>
            <a:ext cx="8423275" cy="1000125"/>
          </a:xfrm>
        </p:spPr>
        <p:txBody>
          <a:bodyPr/>
          <a:lstStyle/>
          <a:p>
            <a:pPr fontAlgn="auto">
              <a:lnSpc>
                <a:spcPts val="5460"/>
              </a:lnSpc>
              <a:defRPr/>
            </a:pPr>
            <a:r>
              <a:rPr lang="uk-UA" dirty="0" smtClean="0">
                <a:solidFill>
                  <a:srgbClr val="00B8D4"/>
                </a:solidFill>
              </a:rPr>
              <a:t>Результати</a:t>
            </a:r>
            <a:endParaRPr lang="en-GB" dirty="0">
              <a:solidFill>
                <a:srgbClr val="00B8D4"/>
              </a:solidFill>
            </a:endParaRPr>
          </a:p>
        </p:txBody>
      </p:sp>
      <p:sp>
        <p:nvSpPr>
          <p:cNvPr id="70658" name="BJPseudoFooter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7000" y="6578600"/>
            <a:ext cx="8890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Aft>
                <a:spcPts val="1400"/>
              </a:spcAft>
            </a:pPr>
            <a:endParaRPr lang="en-GB">
              <a:latin typeface="Franklin Gothic Book"/>
            </a:endParaRPr>
          </a:p>
        </p:txBody>
      </p:sp>
      <p:grpSp>
        <p:nvGrpSpPr>
          <p:cNvPr id="70659" name="Group 4"/>
          <p:cNvGrpSpPr>
            <a:grpSpLocks/>
          </p:cNvGrpSpPr>
          <p:nvPr/>
        </p:nvGrpSpPr>
        <p:grpSpPr bwMode="auto">
          <a:xfrm>
            <a:off x="1509713" y="2417763"/>
            <a:ext cx="6124575" cy="3800475"/>
            <a:chOff x="518160" y="1727200"/>
            <a:chExt cx="6125051" cy="3799840"/>
          </a:xfrm>
        </p:grpSpPr>
        <p:sp>
          <p:nvSpPr>
            <p:cNvPr id="6" name="Rectangle 5"/>
            <p:cNvSpPr/>
            <p:nvPr/>
          </p:nvSpPr>
          <p:spPr>
            <a:xfrm>
              <a:off x="518160" y="1727200"/>
              <a:ext cx="2946400" cy="1818640"/>
            </a:xfrm>
            <a:prstGeom prst="rect">
              <a:avLst/>
            </a:prstGeom>
            <a:solidFill>
              <a:srgbClr val="00B8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4800" b="1" dirty="0">
                  <a:ln>
                    <a:solidFill>
                      <a:schemeClr val="tx1"/>
                    </a:solidFill>
                  </a:ln>
                </a:rPr>
                <a:t>+ 117%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dirty="0"/>
                <a:t>річний товарообіг</a:t>
              </a:r>
              <a:endParaRPr lang="uk-UA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696811" y="1727200"/>
              <a:ext cx="2946400" cy="1818640"/>
            </a:xfrm>
            <a:prstGeom prst="rect">
              <a:avLst/>
            </a:prstGeom>
            <a:solidFill>
              <a:srgbClr val="00B8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4800" b="1" dirty="0">
                  <a:ln>
                    <a:solidFill>
                      <a:schemeClr val="tx1"/>
                    </a:solidFill>
                  </a:ln>
                </a:rPr>
                <a:t>+ </a:t>
              </a:r>
              <a:r>
                <a:rPr lang="en-US" sz="4800" b="1" dirty="0">
                  <a:ln>
                    <a:solidFill>
                      <a:schemeClr val="tx1"/>
                    </a:solidFill>
                  </a:ln>
                </a:rPr>
                <a:t>2533</a:t>
              </a:r>
              <a:r>
                <a:rPr lang="uk-UA" sz="4800" b="1" dirty="0">
                  <a:ln>
                    <a:solidFill>
                      <a:schemeClr val="tx1"/>
                    </a:solidFill>
                  </a:ln>
                </a:rPr>
                <a:t> </a:t>
              </a:r>
              <a:r>
                <a:rPr lang="uk-UA" dirty="0"/>
                <a:t>робочих місць</a:t>
              </a:r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18160" y="3708400"/>
              <a:ext cx="2946400" cy="1818640"/>
            </a:xfrm>
            <a:prstGeom prst="rect">
              <a:avLst/>
            </a:prstGeom>
            <a:solidFill>
              <a:srgbClr val="00B8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4800" b="1" dirty="0">
                  <a:ln>
                    <a:solidFill>
                      <a:schemeClr val="tx1"/>
                    </a:solidFill>
                  </a:ln>
                </a:rPr>
                <a:t>+</a:t>
              </a:r>
              <a:r>
                <a:rPr lang="en-US" sz="4800" b="1" dirty="0">
                  <a:ln>
                    <a:solidFill>
                      <a:schemeClr val="tx1"/>
                    </a:solidFill>
                  </a:ln>
                </a:rPr>
                <a:t>110</a:t>
              </a:r>
              <a:r>
                <a:rPr lang="uk-UA" sz="4800" b="1" dirty="0">
                  <a:ln>
                    <a:solidFill>
                      <a:schemeClr val="tx1"/>
                    </a:solidFill>
                  </a:ln>
                </a:rPr>
                <a:t>% </a:t>
              </a:r>
              <a:r>
                <a:rPr lang="uk-UA" dirty="0"/>
                <a:t>продуктивність праці</a:t>
              </a:r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696811" y="3708400"/>
              <a:ext cx="2946400" cy="1818640"/>
            </a:xfrm>
            <a:prstGeom prst="rect">
              <a:avLst/>
            </a:prstGeom>
            <a:solidFill>
              <a:srgbClr val="00B8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 dirty="0">
                  <a:ln>
                    <a:solidFill>
                      <a:schemeClr val="tx1"/>
                    </a:solidFill>
                  </a:ln>
                </a:rPr>
                <a:t>x2</a:t>
              </a:r>
              <a:endParaRPr lang="uk-UA" sz="4800" dirty="0">
                <a:ln>
                  <a:solidFill>
                    <a:schemeClr val="tx1"/>
                  </a:solidFill>
                </a:ln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dirty="0"/>
                <a:t>експортні продажі</a:t>
              </a:r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heme/theme1.xml><?xml version="1.0" encoding="utf-8"?>
<a:theme xmlns:a="http://schemas.openxmlformats.org/drawingml/2006/main" name="EBRD-SBS-interim-template">
  <a:themeElements>
    <a:clrScheme name="EBRD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B8D4"/>
      </a:accent1>
      <a:accent2>
        <a:srgbClr val="2A2A86"/>
      </a:accent2>
      <a:accent3>
        <a:srgbClr val="00B8D4"/>
      </a:accent3>
      <a:accent4>
        <a:srgbClr val="2A2A86"/>
      </a:accent4>
      <a:accent5>
        <a:srgbClr val="00B8D4"/>
      </a:accent5>
      <a:accent6>
        <a:srgbClr val="2A2A86"/>
      </a:accent6>
      <a:hlink>
        <a:srgbClr val="00B8D4"/>
      </a:hlink>
      <a:folHlink>
        <a:srgbClr val="2A2A8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spcAft>
            <a:spcPts val="1400"/>
          </a:spcAft>
          <a:defRPr sz="1400" noProof="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EBRD-SBS-interim-template">
  <a:themeElements>
    <a:clrScheme name="EBRD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B8D4"/>
      </a:accent1>
      <a:accent2>
        <a:srgbClr val="2A2A86"/>
      </a:accent2>
      <a:accent3>
        <a:srgbClr val="00B8D4"/>
      </a:accent3>
      <a:accent4>
        <a:srgbClr val="2A2A86"/>
      </a:accent4>
      <a:accent5>
        <a:srgbClr val="00B8D4"/>
      </a:accent5>
      <a:accent6>
        <a:srgbClr val="2A2A86"/>
      </a:accent6>
      <a:hlink>
        <a:srgbClr val="00B8D4"/>
      </a:hlink>
      <a:folHlink>
        <a:srgbClr val="2A2A8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spcAft>
            <a:spcPts val="1400"/>
          </a:spcAft>
          <a:defRPr sz="1400" noProof="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EBRD-SBS-interim-template">
  <a:themeElements>
    <a:clrScheme name="EBRD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B8D4"/>
      </a:accent1>
      <a:accent2>
        <a:srgbClr val="2A2A86"/>
      </a:accent2>
      <a:accent3>
        <a:srgbClr val="00B8D4"/>
      </a:accent3>
      <a:accent4>
        <a:srgbClr val="2A2A86"/>
      </a:accent4>
      <a:accent5>
        <a:srgbClr val="00B8D4"/>
      </a:accent5>
      <a:accent6>
        <a:srgbClr val="2A2A86"/>
      </a:accent6>
      <a:hlink>
        <a:srgbClr val="00B8D4"/>
      </a:hlink>
      <a:folHlink>
        <a:srgbClr val="2A2A8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spcAft>
            <a:spcPts val="1400"/>
          </a:spcAft>
          <a:defRPr sz="1400" noProof="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6689</TotalTime>
  <Words>163</Words>
  <Application>Microsoft Office PowerPoint</Application>
  <PresentationFormat>Экран (4:3)</PresentationFormat>
  <Paragraphs>58</Paragraphs>
  <Slides>12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50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71" baseType="lpstr">
      <vt:lpstr>Franklin Gothic Book</vt:lpstr>
      <vt:lpstr>Arial</vt:lpstr>
      <vt:lpstr>Times New Roman</vt:lpstr>
      <vt:lpstr>Calibri</vt:lpstr>
      <vt:lpstr>Bodoni MT</vt:lpstr>
      <vt:lpstr>FranklinGothicMediumITC Regular</vt:lpstr>
      <vt:lpstr>Bodoni Book</vt:lpstr>
      <vt:lpstr>Bodoni Bk BT Book</vt:lpstr>
      <vt:lpstr>EBRD-SBS-interim-template</vt:lpstr>
      <vt:lpstr>1_EBRD-SBS-interim-template</vt:lpstr>
      <vt:lpstr>2_EBRD-SBS-interim-template</vt:lpstr>
      <vt:lpstr>EBRD-SBS-interim-template</vt:lpstr>
      <vt:lpstr>EBRD-SBS-interim-template</vt:lpstr>
      <vt:lpstr>EBRD-SBS-interim-template</vt:lpstr>
      <vt:lpstr>EBRD-SBS-interim-template</vt:lpstr>
      <vt:lpstr>EBRD-SBS-interim-template</vt:lpstr>
      <vt:lpstr>EBRD-SBS-interim-template</vt:lpstr>
      <vt:lpstr>EBRD-SBS-interim-template</vt:lpstr>
      <vt:lpstr>EBRD-SBS-interim-template</vt:lpstr>
      <vt:lpstr>EBRD-SBS-interim-template</vt:lpstr>
      <vt:lpstr>EBRD-SBS-interim-template</vt:lpstr>
      <vt:lpstr>EBRD-SBS-interim-template</vt:lpstr>
      <vt:lpstr>EBRD-SBS-interim-template</vt:lpstr>
      <vt:lpstr>EBRD-SBS-interim-template</vt:lpstr>
      <vt:lpstr>EBRD-SBS-interim-template</vt:lpstr>
      <vt:lpstr>EBRD-SBS-interim-template</vt:lpstr>
      <vt:lpstr>1_EBRD-SBS-interim-template</vt:lpstr>
      <vt:lpstr>1_EBRD-SBS-interim-template</vt:lpstr>
      <vt:lpstr>1_EBRD-SBS-interim-template</vt:lpstr>
      <vt:lpstr>1_EBRD-SBS-interim-template</vt:lpstr>
      <vt:lpstr>1_EBRD-SBS-interim-template</vt:lpstr>
      <vt:lpstr>1_EBRD-SBS-interim-template</vt:lpstr>
      <vt:lpstr>1_EBRD-SBS-interim-template</vt:lpstr>
      <vt:lpstr>1_EBRD-SBS-interim-template</vt:lpstr>
      <vt:lpstr>1_EBRD-SBS-interim-template</vt:lpstr>
      <vt:lpstr>1_EBRD-SBS-interim-template</vt:lpstr>
      <vt:lpstr>1_EBRD-SBS-interim-template</vt:lpstr>
      <vt:lpstr>1_EBRD-SBS-interim-template</vt:lpstr>
      <vt:lpstr>1_EBRD-SBS-interim-template</vt:lpstr>
      <vt:lpstr>1_EBRD-SBS-interim-template</vt:lpstr>
      <vt:lpstr>1_EBRD-SBS-interim-template</vt:lpstr>
      <vt:lpstr>1_EBRD-SBS-interim-template</vt:lpstr>
      <vt:lpstr>2_EBRD-SBS-interim-template</vt:lpstr>
      <vt:lpstr>2_EBRD-SBS-interim-template</vt:lpstr>
      <vt:lpstr>2_EBRD-SBS-interim-template</vt:lpstr>
      <vt:lpstr>2_EBRD-SBS-interim-template</vt:lpstr>
      <vt:lpstr>2_EBRD-SBS-interim-template</vt:lpstr>
      <vt:lpstr>2_EBRD-SBS-interim-template</vt:lpstr>
      <vt:lpstr>2_EBRD-SBS-interim-template</vt:lpstr>
      <vt:lpstr>2_EBRD-SBS-interim-template</vt:lpstr>
      <vt:lpstr>2_EBRD-SBS-interim-template</vt:lpstr>
      <vt:lpstr>2_EBRD-SBS-interim-template</vt:lpstr>
      <vt:lpstr>2_EBRD-SBS-interim-template</vt:lpstr>
      <vt:lpstr>2_EBRD-SBS-interim-template</vt:lpstr>
      <vt:lpstr>2_EBRD-SBS-interim-template</vt:lpstr>
      <vt:lpstr>2_EBRD-SBS-interim-template</vt:lpstr>
      <vt:lpstr>2_EBRD-SBS-interim-template</vt:lpstr>
      <vt:lpstr>2_EBRD-SBS-interim-template</vt:lpstr>
      <vt:lpstr>Диаграмма Microsoft Excel</vt:lpstr>
      <vt:lpstr>Консалтинг та гранти  для малого та середнього бізнесу</vt:lpstr>
      <vt:lpstr>Напрямки консалтингу</vt:lpstr>
      <vt:lpstr>Напрямки консалтингу</vt:lpstr>
      <vt:lpstr>Напрямки консалтингу</vt:lpstr>
      <vt:lpstr>Що ми робимо</vt:lpstr>
      <vt:lpstr>Критерії участі</vt:lpstr>
      <vt:lpstr>Слайд 7</vt:lpstr>
      <vt:lpstr>Діяльність в Україні</vt:lpstr>
      <vt:lpstr>Результати</vt:lpstr>
      <vt:lpstr>EU4Business</vt:lpstr>
      <vt:lpstr>Наші донори</vt:lpstr>
      <vt:lpstr>Отримати детальнішу інформацію:   knowhowukraine@ebrd.com </vt:lpstr>
    </vt:vector>
  </TitlesOfParts>
  <Company>EBRD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Business Support activities in Turkey</dc:title>
  <dc:creator>Wilson, Anna</dc:creator>
  <cp:keywords>[EBRD/PERSONAL]</cp:keywords>
  <cp:lastModifiedBy>user</cp:lastModifiedBy>
  <cp:revision>379</cp:revision>
  <cp:lastPrinted>2016-02-19T09:14:46Z</cp:lastPrinted>
  <dcterms:created xsi:type="dcterms:W3CDTF">2014-02-27T10:51:49Z</dcterms:created>
  <dcterms:modified xsi:type="dcterms:W3CDTF">2016-07-15T13:30:55Z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37fcacd8-806a-44dc-a6c3-eb16c040f1fc</vt:lpwstr>
  </property>
  <property fmtid="{D5CDD505-2E9C-101B-9397-08002B2CF9AE}" pid="3" name="bjSaver">
    <vt:lpwstr>nbSN0KDlJnUjoDkXJLAnbmk6LVYy+DFI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policy="1d45786f-a737-4735-8af6-df12fb6939a2" xmlns="http://www.boldonjames.com/2008/01/sie/i</vt:lpwstr>
  </property>
  <property fmtid="{D5CDD505-2E9C-101B-9397-08002B2CF9AE}" pid="5" name="bjDocumentLabelXML-0">
    <vt:lpwstr>nternal/label"&gt;&lt;element uid="9c87da95-7b2f-439f-bfd9-321fc51f6870" value="" /&gt;&lt;element uid="214105f6-acd4-485a-afa0-a0b988f7534c" value="" /&gt;&lt;/sisl&gt;</vt:lpwstr>
  </property>
  <property fmtid="{D5CDD505-2E9C-101B-9397-08002B2CF9AE}" pid="6" name="bjDocumentSecurityLabel">
    <vt:lpwstr>PERSONAL</vt:lpwstr>
  </property>
</Properties>
</file>